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diagrams/drawing3.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BB547E-D0C7-4C35-A3A8-F9C157B5E4E5}" type="doc">
      <dgm:prSet loTypeId="urn:microsoft.com/office/officeart/2005/8/layout/chevron2" loCatId="list" qsTypeId="urn:microsoft.com/office/officeart/2005/8/quickstyle/simple1" qsCatId="simple" csTypeId="urn:microsoft.com/office/officeart/2005/8/colors/colorful3" csCatId="colorful" phldr="1"/>
      <dgm:spPr/>
      <dgm:t>
        <a:bodyPr/>
        <a:lstStyle/>
        <a:p>
          <a:endParaRPr lang="en-GB"/>
        </a:p>
      </dgm:t>
    </dgm:pt>
    <dgm:pt modelId="{F0EE3971-2ECC-43AF-9AB3-C9A99074D8B3}">
      <dgm:prSet phldrT="[Text]"/>
      <dgm:spPr/>
      <dgm:t>
        <a:bodyPr/>
        <a:lstStyle/>
        <a:p>
          <a:r>
            <a:rPr lang="en-GB" dirty="0" smtClean="0"/>
            <a:t>Analysis &amp; Initiation</a:t>
          </a:r>
          <a:endParaRPr lang="en-GB" dirty="0"/>
        </a:p>
      </dgm:t>
    </dgm:pt>
    <dgm:pt modelId="{700E25BB-C41B-4232-A631-07F3335B5563}" type="parTrans" cxnId="{6CD48559-8B14-4A4E-8F8D-DA2851C62E78}">
      <dgm:prSet/>
      <dgm:spPr/>
      <dgm:t>
        <a:bodyPr/>
        <a:lstStyle/>
        <a:p>
          <a:endParaRPr lang="en-GB"/>
        </a:p>
      </dgm:t>
    </dgm:pt>
    <dgm:pt modelId="{BB2B006C-613E-4E63-8869-216DF4414479}" type="sibTrans" cxnId="{6CD48559-8B14-4A4E-8F8D-DA2851C62E78}">
      <dgm:prSet/>
      <dgm:spPr/>
      <dgm:t>
        <a:bodyPr/>
        <a:lstStyle/>
        <a:p>
          <a:endParaRPr lang="en-GB"/>
        </a:p>
      </dgm:t>
    </dgm:pt>
    <dgm:pt modelId="{3713A272-B209-4A49-BE94-7E82C01AC778}">
      <dgm:prSet phldrT="[Text]"/>
      <dgm:spPr/>
      <dgm:t>
        <a:bodyPr/>
        <a:lstStyle/>
        <a:p>
          <a:r>
            <a:rPr lang="en-GB" dirty="0" smtClean="0"/>
            <a:t>Analysing the existing sustainable potentials for LEED rating and injecting potentials for ameliorating the current acquired rating, if possible.</a:t>
          </a:r>
          <a:endParaRPr lang="en-GB" dirty="0"/>
        </a:p>
      </dgm:t>
    </dgm:pt>
    <dgm:pt modelId="{E9B45C14-2DD2-446A-9C0B-D8AA15994C9C}" type="parTrans" cxnId="{C1DA6ED8-903B-4CFE-B974-3693C989E820}">
      <dgm:prSet/>
      <dgm:spPr/>
      <dgm:t>
        <a:bodyPr/>
        <a:lstStyle/>
        <a:p>
          <a:endParaRPr lang="en-GB"/>
        </a:p>
      </dgm:t>
    </dgm:pt>
    <dgm:pt modelId="{100A38D1-22AC-4E84-9735-8D916297FEAD}" type="sibTrans" cxnId="{C1DA6ED8-903B-4CFE-B974-3693C989E820}">
      <dgm:prSet/>
      <dgm:spPr/>
      <dgm:t>
        <a:bodyPr/>
        <a:lstStyle/>
        <a:p>
          <a:endParaRPr lang="en-GB"/>
        </a:p>
      </dgm:t>
    </dgm:pt>
    <dgm:pt modelId="{231FEB01-AA72-4D8C-931D-3CC4929AB4E5}">
      <dgm:prSet phldrT="[Text]"/>
      <dgm:spPr/>
      <dgm:t>
        <a:bodyPr/>
        <a:lstStyle/>
        <a:p>
          <a:r>
            <a:rPr lang="en-GB" dirty="0" smtClean="0"/>
            <a:t>Planning &amp; Execution</a:t>
          </a:r>
          <a:endParaRPr lang="en-GB" dirty="0"/>
        </a:p>
      </dgm:t>
    </dgm:pt>
    <dgm:pt modelId="{275DBD38-F6BA-4B7B-B59E-8BB1BC882500}" type="parTrans" cxnId="{3F82DFF1-A842-490F-AACF-C51C22B7D13B}">
      <dgm:prSet/>
      <dgm:spPr/>
      <dgm:t>
        <a:bodyPr/>
        <a:lstStyle/>
        <a:p>
          <a:endParaRPr lang="en-GB"/>
        </a:p>
      </dgm:t>
    </dgm:pt>
    <dgm:pt modelId="{05AC16C5-CC83-4B37-B9AD-C042E5B7C91B}" type="sibTrans" cxnId="{3F82DFF1-A842-490F-AACF-C51C22B7D13B}">
      <dgm:prSet/>
      <dgm:spPr/>
      <dgm:t>
        <a:bodyPr/>
        <a:lstStyle/>
        <a:p>
          <a:endParaRPr lang="en-GB"/>
        </a:p>
      </dgm:t>
    </dgm:pt>
    <dgm:pt modelId="{22CCC126-19CB-46D6-ACB4-709EE34C6DFC}">
      <dgm:prSet phldrT="[Text]"/>
      <dgm:spPr/>
      <dgm:t>
        <a:bodyPr/>
        <a:lstStyle/>
        <a:p>
          <a:r>
            <a:rPr lang="en-GB" dirty="0" smtClean="0"/>
            <a:t>Collecting, evaluating and classifying the technical documents and evidence required for LEED assessment. </a:t>
          </a:r>
          <a:endParaRPr lang="en-GB" dirty="0"/>
        </a:p>
      </dgm:t>
    </dgm:pt>
    <dgm:pt modelId="{1DC40E1F-B77F-4048-A10A-570090D52105}" type="parTrans" cxnId="{34894551-79D6-49B4-805B-0BC5F189EA6A}">
      <dgm:prSet/>
      <dgm:spPr/>
      <dgm:t>
        <a:bodyPr/>
        <a:lstStyle/>
        <a:p>
          <a:endParaRPr lang="en-GB"/>
        </a:p>
      </dgm:t>
    </dgm:pt>
    <dgm:pt modelId="{50DCE52F-0A1A-4874-ABCB-9C78F785BE23}" type="sibTrans" cxnId="{34894551-79D6-49B4-805B-0BC5F189EA6A}">
      <dgm:prSet/>
      <dgm:spPr/>
      <dgm:t>
        <a:bodyPr/>
        <a:lstStyle/>
        <a:p>
          <a:endParaRPr lang="en-GB"/>
        </a:p>
      </dgm:t>
    </dgm:pt>
    <dgm:pt modelId="{AC661ABC-15AA-429B-83D4-C5C756925517}">
      <dgm:prSet phldrT="[Text]"/>
      <dgm:spPr/>
      <dgm:t>
        <a:bodyPr/>
        <a:lstStyle/>
        <a:p>
          <a:r>
            <a:rPr lang="en-GB" dirty="0" smtClean="0"/>
            <a:t>Organizing team meetings and seminars for briefing the teams involved in technicality and administration of projects.</a:t>
          </a:r>
          <a:endParaRPr lang="en-GB" dirty="0"/>
        </a:p>
      </dgm:t>
    </dgm:pt>
    <dgm:pt modelId="{7C164B7E-CE86-4733-B1AA-6517F6939DD8}" type="parTrans" cxnId="{F533BDEB-2D20-4991-A7CF-EAA3A837F832}">
      <dgm:prSet/>
      <dgm:spPr/>
      <dgm:t>
        <a:bodyPr/>
        <a:lstStyle/>
        <a:p>
          <a:endParaRPr lang="en-GB"/>
        </a:p>
      </dgm:t>
    </dgm:pt>
    <dgm:pt modelId="{7CC361BC-0D7A-47C2-B67D-7F592E29DD5A}" type="sibTrans" cxnId="{F533BDEB-2D20-4991-A7CF-EAA3A837F832}">
      <dgm:prSet/>
      <dgm:spPr/>
      <dgm:t>
        <a:bodyPr/>
        <a:lstStyle/>
        <a:p>
          <a:endParaRPr lang="en-GB"/>
        </a:p>
      </dgm:t>
    </dgm:pt>
    <dgm:pt modelId="{954DD946-AADD-43F1-BD07-949DBB70E66D}">
      <dgm:prSet phldrT="[Text]"/>
      <dgm:spPr/>
      <dgm:t>
        <a:bodyPr/>
        <a:lstStyle/>
        <a:p>
          <a:r>
            <a:rPr lang="en-GB" dirty="0" smtClean="0"/>
            <a:t>Submission &amp; Closure</a:t>
          </a:r>
          <a:endParaRPr lang="en-GB" dirty="0"/>
        </a:p>
      </dgm:t>
    </dgm:pt>
    <dgm:pt modelId="{D25A2AF4-800F-4D3D-83E4-BC282CFE05D7}" type="parTrans" cxnId="{D524C50B-099A-458B-99D0-8506DDED065D}">
      <dgm:prSet/>
      <dgm:spPr/>
      <dgm:t>
        <a:bodyPr/>
        <a:lstStyle/>
        <a:p>
          <a:endParaRPr lang="en-GB"/>
        </a:p>
      </dgm:t>
    </dgm:pt>
    <dgm:pt modelId="{FDD3311B-A23F-49BA-B03D-F5089F57FEF3}" type="sibTrans" cxnId="{D524C50B-099A-458B-99D0-8506DDED065D}">
      <dgm:prSet/>
      <dgm:spPr/>
      <dgm:t>
        <a:bodyPr/>
        <a:lstStyle/>
        <a:p>
          <a:endParaRPr lang="en-GB"/>
        </a:p>
      </dgm:t>
    </dgm:pt>
    <dgm:pt modelId="{C3AA1447-F934-47FF-9FA2-93F3313111DF}">
      <dgm:prSet phldrT="[Text]"/>
      <dgm:spPr/>
      <dgm:t>
        <a:bodyPr/>
        <a:lstStyle/>
        <a:p>
          <a:r>
            <a:rPr lang="en-GB" dirty="0" smtClean="0"/>
            <a:t>Advocating our clients for technical negotiations with LEED assessors.</a:t>
          </a:r>
          <a:endParaRPr lang="en-GB" dirty="0"/>
        </a:p>
      </dgm:t>
    </dgm:pt>
    <dgm:pt modelId="{11280483-70A3-4821-AE7F-779D7F9CEA65}" type="parTrans" cxnId="{EB4944A5-1E30-4DCD-A7BC-BA64058182B9}">
      <dgm:prSet/>
      <dgm:spPr/>
      <dgm:t>
        <a:bodyPr/>
        <a:lstStyle/>
        <a:p>
          <a:endParaRPr lang="en-GB"/>
        </a:p>
      </dgm:t>
    </dgm:pt>
    <dgm:pt modelId="{7F1B23DE-D6DB-4658-858E-8F6231616B16}" type="sibTrans" cxnId="{EB4944A5-1E30-4DCD-A7BC-BA64058182B9}">
      <dgm:prSet/>
      <dgm:spPr/>
      <dgm:t>
        <a:bodyPr/>
        <a:lstStyle/>
        <a:p>
          <a:endParaRPr lang="en-GB"/>
        </a:p>
      </dgm:t>
    </dgm:pt>
    <dgm:pt modelId="{5D9142F7-4D17-4391-A955-E8EDB2585496}">
      <dgm:prSet phldrT="[Text]"/>
      <dgm:spPr/>
      <dgm:t>
        <a:bodyPr/>
        <a:lstStyle/>
        <a:p>
          <a:r>
            <a:rPr lang="en-GB" dirty="0" smtClean="0"/>
            <a:t>Liaising with LEED assessor for submitting the required supporting documents, materials and evidences to be submitted.</a:t>
          </a:r>
          <a:endParaRPr lang="en-GB" dirty="0"/>
        </a:p>
      </dgm:t>
    </dgm:pt>
    <dgm:pt modelId="{F8020102-F086-4554-9132-39D26C67174C}" type="parTrans" cxnId="{9D45F755-8269-41DE-8580-D899794F5EA7}">
      <dgm:prSet/>
      <dgm:spPr/>
      <dgm:t>
        <a:bodyPr/>
        <a:lstStyle/>
        <a:p>
          <a:endParaRPr lang="en-GB"/>
        </a:p>
      </dgm:t>
    </dgm:pt>
    <dgm:pt modelId="{3972F3A2-4B89-4A33-810E-D247B7F76090}" type="sibTrans" cxnId="{9D45F755-8269-41DE-8580-D899794F5EA7}">
      <dgm:prSet/>
      <dgm:spPr/>
      <dgm:t>
        <a:bodyPr/>
        <a:lstStyle/>
        <a:p>
          <a:endParaRPr lang="en-GB"/>
        </a:p>
      </dgm:t>
    </dgm:pt>
    <dgm:pt modelId="{5C8B87F9-2214-4B58-9CC5-EA2D315B5B6A}">
      <dgm:prSet phldrT="[Text]"/>
      <dgm:spPr/>
      <dgm:t>
        <a:bodyPr/>
        <a:lstStyle/>
        <a:p>
          <a:r>
            <a:rPr lang="en-GB" dirty="0" smtClean="0"/>
            <a:t>Mentoring &amp; Control</a:t>
          </a:r>
          <a:endParaRPr lang="en-GB" dirty="0"/>
        </a:p>
      </dgm:t>
    </dgm:pt>
    <dgm:pt modelId="{BF2B6D6E-A895-46BF-9752-BCAAD45380F9}" type="parTrans" cxnId="{311804C6-F1A0-4723-8BD8-307AB5311628}">
      <dgm:prSet/>
      <dgm:spPr/>
      <dgm:t>
        <a:bodyPr/>
        <a:lstStyle/>
        <a:p>
          <a:endParaRPr lang="en-GB"/>
        </a:p>
      </dgm:t>
    </dgm:pt>
    <dgm:pt modelId="{82B12A80-0613-4427-B185-4AE71DB6CDCD}" type="sibTrans" cxnId="{311804C6-F1A0-4723-8BD8-307AB5311628}">
      <dgm:prSet/>
      <dgm:spPr/>
      <dgm:t>
        <a:bodyPr/>
        <a:lstStyle/>
        <a:p>
          <a:endParaRPr lang="en-GB"/>
        </a:p>
      </dgm:t>
    </dgm:pt>
    <dgm:pt modelId="{507EF51D-1C52-4A2D-9384-B269D67A3A54}">
      <dgm:prSet phldrT="[Text]"/>
      <dgm:spPr/>
      <dgm:t>
        <a:bodyPr/>
        <a:lstStyle/>
        <a:p>
          <a:r>
            <a:rPr lang="en-GB" dirty="0" smtClean="0"/>
            <a:t> Provision of frequent feedbacks and reports during different phases regarding project progress within LEED requirements.</a:t>
          </a:r>
          <a:endParaRPr lang="en-GB" dirty="0"/>
        </a:p>
      </dgm:t>
    </dgm:pt>
    <dgm:pt modelId="{DD72BB9D-D7EB-44A8-B301-E3E4DB8380E2}" type="parTrans" cxnId="{9A27BAFE-0F06-433E-805F-0108DE438F01}">
      <dgm:prSet/>
      <dgm:spPr/>
      <dgm:t>
        <a:bodyPr/>
        <a:lstStyle/>
        <a:p>
          <a:endParaRPr lang="en-GB"/>
        </a:p>
      </dgm:t>
    </dgm:pt>
    <dgm:pt modelId="{3AA29337-5466-45FD-B6D1-4C08EAFB0A8D}" type="sibTrans" cxnId="{9A27BAFE-0F06-433E-805F-0108DE438F01}">
      <dgm:prSet/>
      <dgm:spPr/>
      <dgm:t>
        <a:bodyPr/>
        <a:lstStyle/>
        <a:p>
          <a:endParaRPr lang="en-GB"/>
        </a:p>
      </dgm:t>
    </dgm:pt>
    <dgm:pt modelId="{429FCF2F-60C1-431E-85E1-FC13F2F40C27}">
      <dgm:prSet phldrT="[Text]"/>
      <dgm:spPr/>
      <dgm:t>
        <a:bodyPr/>
        <a:lstStyle/>
        <a:p>
          <a:r>
            <a:rPr lang="en-GB" dirty="0" smtClean="0"/>
            <a:t>Making sure that the requirements necessary for achieving the target are being met timely and sound.    </a:t>
          </a:r>
          <a:endParaRPr lang="en-GB" dirty="0"/>
        </a:p>
      </dgm:t>
    </dgm:pt>
    <dgm:pt modelId="{6780A0EF-8DE1-4A7A-A71B-86A58069DD01}" type="parTrans" cxnId="{2F12071B-A87C-45FC-B3F9-E64F1A7D92EC}">
      <dgm:prSet/>
      <dgm:spPr/>
      <dgm:t>
        <a:bodyPr/>
        <a:lstStyle/>
        <a:p>
          <a:endParaRPr lang="en-GB"/>
        </a:p>
      </dgm:t>
    </dgm:pt>
    <dgm:pt modelId="{EEB855D4-E1DA-4B95-A573-E8871558F8E7}" type="sibTrans" cxnId="{2F12071B-A87C-45FC-B3F9-E64F1A7D92EC}">
      <dgm:prSet/>
      <dgm:spPr/>
      <dgm:t>
        <a:bodyPr/>
        <a:lstStyle/>
        <a:p>
          <a:endParaRPr lang="en-GB"/>
        </a:p>
      </dgm:t>
    </dgm:pt>
    <dgm:pt modelId="{A48138EC-1931-4D69-A5D6-1F88E53C186F}">
      <dgm:prSet phldrT="[Text]"/>
      <dgm:spPr/>
      <dgm:t>
        <a:bodyPr/>
        <a:lstStyle/>
        <a:p>
          <a:r>
            <a:rPr lang="en-GB" dirty="0" smtClean="0"/>
            <a:t>Classifying the project under LEED categories and initiating the pre-assessment during the early stages of design.</a:t>
          </a:r>
          <a:endParaRPr lang="en-GB" dirty="0"/>
        </a:p>
      </dgm:t>
    </dgm:pt>
    <dgm:pt modelId="{6577DBAC-61B7-4537-B64F-6BF3D3D69B6C}" type="parTrans" cxnId="{D71EA488-36A1-41B9-8E2D-BDB013E5940F}">
      <dgm:prSet/>
      <dgm:spPr/>
      <dgm:t>
        <a:bodyPr/>
        <a:lstStyle/>
        <a:p>
          <a:endParaRPr lang="en-GB"/>
        </a:p>
      </dgm:t>
    </dgm:pt>
    <dgm:pt modelId="{E592DC22-92BA-4AAB-8B54-FFF16AA6E830}" type="sibTrans" cxnId="{D71EA488-36A1-41B9-8E2D-BDB013E5940F}">
      <dgm:prSet/>
      <dgm:spPr/>
      <dgm:t>
        <a:bodyPr/>
        <a:lstStyle/>
        <a:p>
          <a:endParaRPr lang="en-GB"/>
        </a:p>
      </dgm:t>
    </dgm:pt>
    <dgm:pt modelId="{2B8A6155-5B0F-4983-9493-BC5218E76F9F}">
      <dgm:prSet phldrT="[Text]"/>
      <dgm:spPr/>
      <dgm:t>
        <a:bodyPr/>
        <a:lstStyle/>
        <a:p>
          <a:r>
            <a:rPr lang="en-GB" dirty="0" smtClean="0"/>
            <a:t>Proposing target rating based on the initial situation analysis.</a:t>
          </a:r>
          <a:endParaRPr lang="en-GB" dirty="0"/>
        </a:p>
      </dgm:t>
    </dgm:pt>
    <dgm:pt modelId="{98FC67ED-E480-4CF4-BFE9-0D23622303D3}" type="parTrans" cxnId="{17B76C59-AA0C-44BC-837D-16866496459E}">
      <dgm:prSet/>
      <dgm:spPr/>
      <dgm:t>
        <a:bodyPr/>
        <a:lstStyle/>
        <a:p>
          <a:endParaRPr lang="en-GB"/>
        </a:p>
      </dgm:t>
    </dgm:pt>
    <dgm:pt modelId="{44316D5E-84BC-44D3-B2DC-B0D5C35D356A}" type="sibTrans" cxnId="{17B76C59-AA0C-44BC-837D-16866496459E}">
      <dgm:prSet/>
      <dgm:spPr/>
      <dgm:t>
        <a:bodyPr/>
        <a:lstStyle/>
        <a:p>
          <a:endParaRPr lang="en-GB"/>
        </a:p>
      </dgm:t>
    </dgm:pt>
    <dgm:pt modelId="{3E5889C8-956C-4089-AAF6-BEF353F36C35}">
      <dgm:prSet phldrT="[Text]"/>
      <dgm:spPr/>
      <dgm:t>
        <a:bodyPr/>
        <a:lstStyle/>
        <a:p>
          <a:r>
            <a:rPr lang="en-GB" dirty="0" smtClean="0"/>
            <a:t>Setting up strategies for achieving the target rating on behalf of our clients.</a:t>
          </a:r>
          <a:endParaRPr lang="en-GB" dirty="0"/>
        </a:p>
      </dgm:t>
    </dgm:pt>
    <dgm:pt modelId="{2AEC2786-6DF8-44A7-AD3B-DA4F0A69A142}" type="parTrans" cxnId="{4E098B6E-A25A-4436-9086-B6834B049F26}">
      <dgm:prSet/>
      <dgm:spPr/>
      <dgm:t>
        <a:bodyPr/>
        <a:lstStyle/>
        <a:p>
          <a:endParaRPr lang="en-GB"/>
        </a:p>
      </dgm:t>
    </dgm:pt>
    <dgm:pt modelId="{3CD5B8DA-1412-4C94-9E35-7A6C407E60B0}" type="sibTrans" cxnId="{4E098B6E-A25A-4436-9086-B6834B049F26}">
      <dgm:prSet/>
      <dgm:spPr/>
      <dgm:t>
        <a:bodyPr/>
        <a:lstStyle/>
        <a:p>
          <a:endParaRPr lang="en-GB"/>
        </a:p>
      </dgm:t>
    </dgm:pt>
    <dgm:pt modelId="{30F49706-2A41-4109-96A1-E9E309919E7E}">
      <dgm:prSet phldrT="[Text]"/>
      <dgm:spPr/>
      <dgm:t>
        <a:bodyPr/>
        <a:lstStyle/>
        <a:p>
          <a:r>
            <a:rPr lang="en-GB" dirty="0" smtClean="0"/>
            <a:t>Providing elaborated lists of tasks and procedures required for achieving certain rating.</a:t>
          </a:r>
          <a:endParaRPr lang="en-GB" dirty="0"/>
        </a:p>
      </dgm:t>
    </dgm:pt>
    <dgm:pt modelId="{F75671DA-8975-4788-9002-AD2F6FD47CD3}" type="parTrans" cxnId="{DE7EE41C-40AE-49AB-A317-5180A7EC7F0F}">
      <dgm:prSet/>
      <dgm:spPr/>
      <dgm:t>
        <a:bodyPr/>
        <a:lstStyle/>
        <a:p>
          <a:endParaRPr lang="en-GB"/>
        </a:p>
      </dgm:t>
    </dgm:pt>
    <dgm:pt modelId="{BC1C9AC9-2D46-4444-9A12-4B6A00880E2D}" type="sibTrans" cxnId="{DE7EE41C-40AE-49AB-A317-5180A7EC7F0F}">
      <dgm:prSet/>
      <dgm:spPr/>
      <dgm:t>
        <a:bodyPr/>
        <a:lstStyle/>
        <a:p>
          <a:endParaRPr lang="en-GB"/>
        </a:p>
      </dgm:t>
    </dgm:pt>
    <dgm:pt modelId="{A73F2687-BB0C-453F-BB59-70484F570A4C}">
      <dgm:prSet phldrT="[Text]"/>
      <dgm:spPr/>
      <dgm:t>
        <a:bodyPr/>
        <a:lstStyle/>
        <a:p>
          <a:r>
            <a:rPr lang="en-GB" dirty="0" smtClean="0"/>
            <a:t>Assessing  the building during its life cycle on a regular basis and making sure that the LEED requirements are met.</a:t>
          </a:r>
          <a:endParaRPr lang="en-GB" dirty="0"/>
        </a:p>
      </dgm:t>
    </dgm:pt>
    <dgm:pt modelId="{16F8D2AD-7CFD-45E8-926C-15C7E2A4DF8A}" type="parTrans" cxnId="{383F31E4-8C62-4970-8CFC-B5997E2B8DA4}">
      <dgm:prSet/>
      <dgm:spPr/>
      <dgm:t>
        <a:bodyPr/>
        <a:lstStyle/>
        <a:p>
          <a:endParaRPr lang="en-GB"/>
        </a:p>
      </dgm:t>
    </dgm:pt>
    <dgm:pt modelId="{8A8988D8-3D7C-4342-82DA-633D6C6AAA48}" type="sibTrans" cxnId="{383F31E4-8C62-4970-8CFC-B5997E2B8DA4}">
      <dgm:prSet/>
      <dgm:spPr/>
      <dgm:t>
        <a:bodyPr/>
        <a:lstStyle/>
        <a:p>
          <a:endParaRPr lang="en-GB"/>
        </a:p>
      </dgm:t>
    </dgm:pt>
    <dgm:pt modelId="{2F0ECA91-2373-4A50-8D33-1472D8B55750}">
      <dgm:prSet phldrT="[Text]"/>
      <dgm:spPr/>
      <dgm:t>
        <a:bodyPr/>
        <a:lstStyle/>
        <a:p>
          <a:r>
            <a:rPr lang="en-GB" dirty="0" smtClean="0"/>
            <a:t>Providing seminars for building users to brief them regarding green utilization of the building and its services.</a:t>
          </a:r>
          <a:endParaRPr lang="en-GB" dirty="0"/>
        </a:p>
      </dgm:t>
    </dgm:pt>
    <dgm:pt modelId="{FD41F809-5A64-4334-9DFD-22667809EE82}" type="parTrans" cxnId="{EEA8DFDB-C834-4B28-AB2E-DA0D0C380FF7}">
      <dgm:prSet/>
      <dgm:spPr/>
      <dgm:t>
        <a:bodyPr/>
        <a:lstStyle/>
        <a:p>
          <a:endParaRPr lang="en-GB"/>
        </a:p>
      </dgm:t>
    </dgm:pt>
    <dgm:pt modelId="{84EA25CB-88BB-4938-BEC7-CCE2B94D5E17}" type="sibTrans" cxnId="{EEA8DFDB-C834-4B28-AB2E-DA0D0C380FF7}">
      <dgm:prSet/>
      <dgm:spPr/>
      <dgm:t>
        <a:bodyPr/>
        <a:lstStyle/>
        <a:p>
          <a:endParaRPr lang="en-GB"/>
        </a:p>
      </dgm:t>
    </dgm:pt>
    <dgm:pt modelId="{993A09AF-AD2D-40DD-877E-5E37E47B151E}">
      <dgm:prSet phldrT="[Text]"/>
      <dgm:spPr/>
      <dgm:t>
        <a:bodyPr/>
        <a:lstStyle/>
        <a:p>
          <a:r>
            <a:rPr lang="en-GB" dirty="0" smtClean="0"/>
            <a:t>Verifying the proposed materials and procedures, along with their suppliers and providers in terms of eligibility, certification and sustainability based on </a:t>
          </a:r>
          <a:r>
            <a:rPr lang="en-GB" smtClean="0"/>
            <a:t>LEED requirements.</a:t>
          </a:r>
          <a:endParaRPr lang="en-GB" dirty="0"/>
        </a:p>
      </dgm:t>
    </dgm:pt>
    <dgm:pt modelId="{DFA1A5F1-E381-40B6-BE4F-1E6EC03A2384}" type="parTrans" cxnId="{873AEFE3-5423-4041-9F38-617A6CB04FDF}">
      <dgm:prSet/>
      <dgm:spPr/>
      <dgm:t>
        <a:bodyPr/>
        <a:lstStyle/>
        <a:p>
          <a:endParaRPr lang="en-GB"/>
        </a:p>
      </dgm:t>
    </dgm:pt>
    <dgm:pt modelId="{3BF8319E-3801-4DE2-90FA-E0934B460565}" type="sibTrans" cxnId="{873AEFE3-5423-4041-9F38-617A6CB04FDF}">
      <dgm:prSet/>
      <dgm:spPr/>
      <dgm:t>
        <a:bodyPr/>
        <a:lstStyle/>
        <a:p>
          <a:endParaRPr lang="en-GB"/>
        </a:p>
      </dgm:t>
    </dgm:pt>
    <dgm:pt modelId="{81ED4859-E6B6-43E8-B846-375AB6025A92}" type="pres">
      <dgm:prSet presAssocID="{1DBB547E-D0C7-4C35-A3A8-F9C157B5E4E5}" presName="linearFlow" presStyleCnt="0">
        <dgm:presLayoutVars>
          <dgm:dir/>
          <dgm:animLvl val="lvl"/>
          <dgm:resizeHandles val="exact"/>
        </dgm:presLayoutVars>
      </dgm:prSet>
      <dgm:spPr/>
      <dgm:t>
        <a:bodyPr/>
        <a:lstStyle/>
        <a:p>
          <a:endParaRPr lang="en-GB"/>
        </a:p>
      </dgm:t>
    </dgm:pt>
    <dgm:pt modelId="{ADEA050D-0722-4C80-A4B9-606724F4412F}" type="pres">
      <dgm:prSet presAssocID="{F0EE3971-2ECC-43AF-9AB3-C9A99074D8B3}" presName="composite" presStyleCnt="0"/>
      <dgm:spPr/>
      <dgm:t>
        <a:bodyPr/>
        <a:lstStyle/>
        <a:p>
          <a:endParaRPr lang="en-GB"/>
        </a:p>
      </dgm:t>
    </dgm:pt>
    <dgm:pt modelId="{2FA3B3B4-B3E4-4218-AD83-19578FC5B466}" type="pres">
      <dgm:prSet presAssocID="{F0EE3971-2ECC-43AF-9AB3-C9A99074D8B3}" presName="parentText" presStyleLbl="alignNode1" presStyleIdx="0" presStyleCnt="4">
        <dgm:presLayoutVars>
          <dgm:chMax val="1"/>
          <dgm:bulletEnabled val="1"/>
        </dgm:presLayoutVars>
      </dgm:prSet>
      <dgm:spPr/>
      <dgm:t>
        <a:bodyPr/>
        <a:lstStyle/>
        <a:p>
          <a:endParaRPr lang="en-GB"/>
        </a:p>
      </dgm:t>
    </dgm:pt>
    <dgm:pt modelId="{974C126C-BE51-47AA-BB43-75F79BA84260}" type="pres">
      <dgm:prSet presAssocID="{F0EE3971-2ECC-43AF-9AB3-C9A99074D8B3}" presName="descendantText" presStyleLbl="alignAcc1" presStyleIdx="0" presStyleCnt="4">
        <dgm:presLayoutVars>
          <dgm:bulletEnabled val="1"/>
        </dgm:presLayoutVars>
      </dgm:prSet>
      <dgm:spPr/>
      <dgm:t>
        <a:bodyPr/>
        <a:lstStyle/>
        <a:p>
          <a:endParaRPr lang="en-GB"/>
        </a:p>
      </dgm:t>
    </dgm:pt>
    <dgm:pt modelId="{2062102B-8B26-42E5-A444-E0DAD6F613CC}" type="pres">
      <dgm:prSet presAssocID="{BB2B006C-613E-4E63-8869-216DF4414479}" presName="sp" presStyleCnt="0"/>
      <dgm:spPr/>
      <dgm:t>
        <a:bodyPr/>
        <a:lstStyle/>
        <a:p>
          <a:endParaRPr lang="en-GB"/>
        </a:p>
      </dgm:t>
    </dgm:pt>
    <dgm:pt modelId="{14BA4440-0EAB-45A5-9283-9D3C184863D1}" type="pres">
      <dgm:prSet presAssocID="{231FEB01-AA72-4D8C-931D-3CC4929AB4E5}" presName="composite" presStyleCnt="0"/>
      <dgm:spPr/>
      <dgm:t>
        <a:bodyPr/>
        <a:lstStyle/>
        <a:p>
          <a:endParaRPr lang="en-GB"/>
        </a:p>
      </dgm:t>
    </dgm:pt>
    <dgm:pt modelId="{C382F11E-18F5-4218-AA0E-AA5F11FDC60D}" type="pres">
      <dgm:prSet presAssocID="{231FEB01-AA72-4D8C-931D-3CC4929AB4E5}" presName="parentText" presStyleLbl="alignNode1" presStyleIdx="1" presStyleCnt="4">
        <dgm:presLayoutVars>
          <dgm:chMax val="1"/>
          <dgm:bulletEnabled val="1"/>
        </dgm:presLayoutVars>
      </dgm:prSet>
      <dgm:spPr/>
      <dgm:t>
        <a:bodyPr/>
        <a:lstStyle/>
        <a:p>
          <a:endParaRPr lang="en-GB"/>
        </a:p>
      </dgm:t>
    </dgm:pt>
    <dgm:pt modelId="{E73D48F1-3515-44A0-B75F-3B84A0715285}" type="pres">
      <dgm:prSet presAssocID="{231FEB01-AA72-4D8C-931D-3CC4929AB4E5}" presName="descendantText" presStyleLbl="alignAcc1" presStyleIdx="1" presStyleCnt="4">
        <dgm:presLayoutVars>
          <dgm:bulletEnabled val="1"/>
        </dgm:presLayoutVars>
      </dgm:prSet>
      <dgm:spPr/>
      <dgm:t>
        <a:bodyPr/>
        <a:lstStyle/>
        <a:p>
          <a:endParaRPr lang="en-GB"/>
        </a:p>
      </dgm:t>
    </dgm:pt>
    <dgm:pt modelId="{8AC13041-0F1D-47CC-8A76-949571FE2073}" type="pres">
      <dgm:prSet presAssocID="{05AC16C5-CC83-4B37-B9AD-C042E5B7C91B}" presName="sp" presStyleCnt="0"/>
      <dgm:spPr/>
      <dgm:t>
        <a:bodyPr/>
        <a:lstStyle/>
        <a:p>
          <a:endParaRPr lang="en-GB"/>
        </a:p>
      </dgm:t>
    </dgm:pt>
    <dgm:pt modelId="{CEEDE463-ECEC-4903-969A-5BBC4C7EA009}" type="pres">
      <dgm:prSet presAssocID="{5C8B87F9-2214-4B58-9CC5-EA2D315B5B6A}" presName="composite" presStyleCnt="0"/>
      <dgm:spPr/>
      <dgm:t>
        <a:bodyPr/>
        <a:lstStyle/>
        <a:p>
          <a:endParaRPr lang="en-GB"/>
        </a:p>
      </dgm:t>
    </dgm:pt>
    <dgm:pt modelId="{73142704-009C-46CD-812A-4ED1A092BC33}" type="pres">
      <dgm:prSet presAssocID="{5C8B87F9-2214-4B58-9CC5-EA2D315B5B6A}" presName="parentText" presStyleLbl="alignNode1" presStyleIdx="2" presStyleCnt="4">
        <dgm:presLayoutVars>
          <dgm:chMax val="1"/>
          <dgm:bulletEnabled val="1"/>
        </dgm:presLayoutVars>
      </dgm:prSet>
      <dgm:spPr/>
      <dgm:t>
        <a:bodyPr/>
        <a:lstStyle/>
        <a:p>
          <a:endParaRPr lang="en-GB"/>
        </a:p>
      </dgm:t>
    </dgm:pt>
    <dgm:pt modelId="{36D80253-85A8-423A-96B4-B778214CDA06}" type="pres">
      <dgm:prSet presAssocID="{5C8B87F9-2214-4B58-9CC5-EA2D315B5B6A}" presName="descendantText" presStyleLbl="alignAcc1" presStyleIdx="2" presStyleCnt="4">
        <dgm:presLayoutVars>
          <dgm:bulletEnabled val="1"/>
        </dgm:presLayoutVars>
      </dgm:prSet>
      <dgm:spPr/>
      <dgm:t>
        <a:bodyPr/>
        <a:lstStyle/>
        <a:p>
          <a:endParaRPr lang="en-GB"/>
        </a:p>
      </dgm:t>
    </dgm:pt>
    <dgm:pt modelId="{1404B1E4-AAD1-4A1A-8316-D53ACC83F74D}" type="pres">
      <dgm:prSet presAssocID="{82B12A80-0613-4427-B185-4AE71DB6CDCD}" presName="sp" presStyleCnt="0"/>
      <dgm:spPr/>
      <dgm:t>
        <a:bodyPr/>
        <a:lstStyle/>
        <a:p>
          <a:endParaRPr lang="en-GB"/>
        </a:p>
      </dgm:t>
    </dgm:pt>
    <dgm:pt modelId="{930DFD9A-FA39-4AD0-9EF1-869244BE65BA}" type="pres">
      <dgm:prSet presAssocID="{954DD946-AADD-43F1-BD07-949DBB70E66D}" presName="composite" presStyleCnt="0"/>
      <dgm:spPr/>
      <dgm:t>
        <a:bodyPr/>
        <a:lstStyle/>
        <a:p>
          <a:endParaRPr lang="en-GB"/>
        </a:p>
      </dgm:t>
    </dgm:pt>
    <dgm:pt modelId="{423BF47A-0375-436B-8317-9823DAE81C4C}" type="pres">
      <dgm:prSet presAssocID="{954DD946-AADD-43F1-BD07-949DBB70E66D}" presName="parentText" presStyleLbl="alignNode1" presStyleIdx="3" presStyleCnt="4">
        <dgm:presLayoutVars>
          <dgm:chMax val="1"/>
          <dgm:bulletEnabled val="1"/>
        </dgm:presLayoutVars>
      </dgm:prSet>
      <dgm:spPr/>
      <dgm:t>
        <a:bodyPr/>
        <a:lstStyle/>
        <a:p>
          <a:endParaRPr lang="en-GB"/>
        </a:p>
      </dgm:t>
    </dgm:pt>
    <dgm:pt modelId="{8EAB6748-3F4E-4C11-9B9E-80953DC5C918}" type="pres">
      <dgm:prSet presAssocID="{954DD946-AADD-43F1-BD07-949DBB70E66D}" presName="descendantText" presStyleLbl="alignAcc1" presStyleIdx="3" presStyleCnt="4">
        <dgm:presLayoutVars>
          <dgm:bulletEnabled val="1"/>
        </dgm:presLayoutVars>
      </dgm:prSet>
      <dgm:spPr/>
      <dgm:t>
        <a:bodyPr/>
        <a:lstStyle/>
        <a:p>
          <a:endParaRPr lang="en-GB"/>
        </a:p>
      </dgm:t>
    </dgm:pt>
  </dgm:ptLst>
  <dgm:cxnLst>
    <dgm:cxn modelId="{9D45F755-8269-41DE-8580-D899794F5EA7}" srcId="{954DD946-AADD-43F1-BD07-949DBB70E66D}" destId="{5D9142F7-4D17-4391-A955-E8EDB2585496}" srcOrd="1" destOrd="0" parTransId="{F8020102-F086-4554-9132-39D26C67174C}" sibTransId="{3972F3A2-4B89-4A33-810E-D247B7F76090}"/>
    <dgm:cxn modelId="{9A27BAFE-0F06-433E-805F-0108DE438F01}" srcId="{5C8B87F9-2214-4B58-9CC5-EA2D315B5B6A}" destId="{507EF51D-1C52-4A2D-9384-B269D67A3A54}" srcOrd="2" destOrd="0" parTransId="{DD72BB9D-D7EB-44A8-B301-E3E4DB8380E2}" sibTransId="{3AA29337-5466-45FD-B6D1-4C08EAFB0A8D}"/>
    <dgm:cxn modelId="{F533BDEB-2D20-4991-A7CF-EAA3A837F832}" srcId="{231FEB01-AA72-4D8C-931D-3CC4929AB4E5}" destId="{AC661ABC-15AA-429B-83D4-C5C756925517}" srcOrd="3" destOrd="0" parTransId="{7C164B7E-CE86-4733-B1AA-6517F6939DD8}" sibTransId="{7CC361BC-0D7A-47C2-B67D-7F592E29DD5A}"/>
    <dgm:cxn modelId="{EB4944A5-1E30-4DCD-A7BC-BA64058182B9}" srcId="{954DD946-AADD-43F1-BD07-949DBB70E66D}" destId="{C3AA1447-F934-47FF-9FA2-93F3313111DF}" srcOrd="0" destOrd="0" parTransId="{11280483-70A3-4821-AE7F-779D7F9CEA65}" sibTransId="{7F1B23DE-D6DB-4658-858E-8F6231616B16}"/>
    <dgm:cxn modelId="{873AEFE3-5423-4041-9F38-617A6CB04FDF}" srcId="{5C8B87F9-2214-4B58-9CC5-EA2D315B5B6A}" destId="{993A09AF-AD2D-40DD-877E-5E37E47B151E}" srcOrd="0" destOrd="0" parTransId="{DFA1A5F1-E381-40B6-BE4F-1E6EC03A2384}" sibTransId="{3BF8319E-3801-4DE2-90FA-E0934B460565}"/>
    <dgm:cxn modelId="{61DDED01-8DB6-4A59-B8CB-D0003C9A3C54}" type="presOf" srcId="{429FCF2F-60C1-431E-85E1-FC13F2F40C27}" destId="{36D80253-85A8-423A-96B4-B778214CDA06}" srcOrd="0" destOrd="1" presId="urn:microsoft.com/office/officeart/2005/8/layout/chevron2"/>
    <dgm:cxn modelId="{0BC8D30E-0D7F-4B05-8278-EE375AC7BFBB}" type="presOf" srcId="{F0EE3971-2ECC-43AF-9AB3-C9A99074D8B3}" destId="{2FA3B3B4-B3E4-4218-AD83-19578FC5B466}" srcOrd="0" destOrd="0" presId="urn:microsoft.com/office/officeart/2005/8/layout/chevron2"/>
    <dgm:cxn modelId="{F9C88D6B-D6EA-40E4-80DB-B608ADFC44B0}" type="presOf" srcId="{AC661ABC-15AA-429B-83D4-C5C756925517}" destId="{E73D48F1-3515-44A0-B75F-3B84A0715285}" srcOrd="0" destOrd="3" presId="urn:microsoft.com/office/officeart/2005/8/layout/chevron2"/>
    <dgm:cxn modelId="{4E098B6E-A25A-4436-9086-B6834B049F26}" srcId="{231FEB01-AA72-4D8C-931D-3CC4929AB4E5}" destId="{3E5889C8-956C-4089-AAF6-BEF353F36C35}" srcOrd="0" destOrd="0" parTransId="{2AEC2786-6DF8-44A7-AD3B-DA4F0A69A142}" sibTransId="{3CD5B8DA-1412-4C94-9E35-7A6C407E60B0}"/>
    <dgm:cxn modelId="{05BE09F6-FFE5-4012-8353-D073CF329741}" type="presOf" srcId="{5C8B87F9-2214-4B58-9CC5-EA2D315B5B6A}" destId="{73142704-009C-46CD-812A-4ED1A092BC33}" srcOrd="0" destOrd="0" presId="urn:microsoft.com/office/officeart/2005/8/layout/chevron2"/>
    <dgm:cxn modelId="{7CB4270E-67D2-4228-A4BC-FAB7988BB282}" type="presOf" srcId="{C3AA1447-F934-47FF-9FA2-93F3313111DF}" destId="{8EAB6748-3F4E-4C11-9B9E-80953DC5C918}" srcOrd="0" destOrd="0" presId="urn:microsoft.com/office/officeart/2005/8/layout/chevron2"/>
    <dgm:cxn modelId="{39D7101E-91B5-4139-AFD9-38B6582CCFA7}" type="presOf" srcId="{1DBB547E-D0C7-4C35-A3A8-F9C157B5E4E5}" destId="{81ED4859-E6B6-43E8-B846-375AB6025A92}" srcOrd="0" destOrd="0" presId="urn:microsoft.com/office/officeart/2005/8/layout/chevron2"/>
    <dgm:cxn modelId="{D524C50B-099A-458B-99D0-8506DDED065D}" srcId="{1DBB547E-D0C7-4C35-A3A8-F9C157B5E4E5}" destId="{954DD946-AADD-43F1-BD07-949DBB70E66D}" srcOrd="3" destOrd="0" parTransId="{D25A2AF4-800F-4D3D-83E4-BC282CFE05D7}" sibTransId="{FDD3311B-A23F-49BA-B03D-F5089F57FEF3}"/>
    <dgm:cxn modelId="{C1DA6ED8-903B-4CFE-B974-3693C989E820}" srcId="{F0EE3971-2ECC-43AF-9AB3-C9A99074D8B3}" destId="{3713A272-B209-4A49-BE94-7E82C01AC778}" srcOrd="1" destOrd="0" parTransId="{E9B45C14-2DD2-446A-9C0B-D8AA15994C9C}" sibTransId="{100A38D1-22AC-4E84-9735-8D916297FEAD}"/>
    <dgm:cxn modelId="{3F82DFF1-A842-490F-AACF-C51C22B7D13B}" srcId="{1DBB547E-D0C7-4C35-A3A8-F9C157B5E4E5}" destId="{231FEB01-AA72-4D8C-931D-3CC4929AB4E5}" srcOrd="1" destOrd="0" parTransId="{275DBD38-F6BA-4B7B-B59E-8BB1BC882500}" sibTransId="{05AC16C5-CC83-4B37-B9AD-C042E5B7C91B}"/>
    <dgm:cxn modelId="{34894551-79D6-49B4-805B-0BC5F189EA6A}" srcId="{231FEB01-AA72-4D8C-931D-3CC4929AB4E5}" destId="{22CCC126-19CB-46D6-ACB4-709EE34C6DFC}" srcOrd="2" destOrd="0" parTransId="{1DC40E1F-B77F-4048-A10A-570090D52105}" sibTransId="{50DCE52F-0A1A-4874-ABCB-9C78F785BE23}"/>
    <dgm:cxn modelId="{7226DC9A-C8DC-4AB1-BE0F-13F2182C9A30}" type="presOf" srcId="{3E5889C8-956C-4089-AAF6-BEF353F36C35}" destId="{E73D48F1-3515-44A0-B75F-3B84A0715285}" srcOrd="0" destOrd="0" presId="urn:microsoft.com/office/officeart/2005/8/layout/chevron2"/>
    <dgm:cxn modelId="{17B76C59-AA0C-44BC-837D-16866496459E}" srcId="{F0EE3971-2ECC-43AF-9AB3-C9A99074D8B3}" destId="{2B8A6155-5B0F-4983-9493-BC5218E76F9F}" srcOrd="2" destOrd="0" parTransId="{98FC67ED-E480-4CF4-BFE9-0D23622303D3}" sibTransId="{44316D5E-84BC-44D3-B2DC-B0D5C35D356A}"/>
    <dgm:cxn modelId="{EEA8DFDB-C834-4B28-AB2E-DA0D0C380FF7}" srcId="{954DD946-AADD-43F1-BD07-949DBB70E66D}" destId="{2F0ECA91-2373-4A50-8D33-1472D8B55750}" srcOrd="3" destOrd="0" parTransId="{FD41F809-5A64-4334-9DFD-22667809EE82}" sibTransId="{84EA25CB-88BB-4938-BEC7-CCE2B94D5E17}"/>
    <dgm:cxn modelId="{311804C6-F1A0-4723-8BD8-307AB5311628}" srcId="{1DBB547E-D0C7-4C35-A3A8-F9C157B5E4E5}" destId="{5C8B87F9-2214-4B58-9CC5-EA2D315B5B6A}" srcOrd="2" destOrd="0" parTransId="{BF2B6D6E-A895-46BF-9752-BCAAD45380F9}" sibTransId="{82B12A80-0613-4427-B185-4AE71DB6CDCD}"/>
    <dgm:cxn modelId="{D37E5A5D-E050-4F9B-B472-DEA214B500C4}" type="presOf" srcId="{954DD946-AADD-43F1-BD07-949DBB70E66D}" destId="{423BF47A-0375-436B-8317-9823DAE81C4C}" srcOrd="0" destOrd="0" presId="urn:microsoft.com/office/officeart/2005/8/layout/chevron2"/>
    <dgm:cxn modelId="{252AB72D-7692-420C-8BA9-FB3EC58BB25B}" type="presOf" srcId="{231FEB01-AA72-4D8C-931D-3CC4929AB4E5}" destId="{C382F11E-18F5-4218-AA0E-AA5F11FDC60D}" srcOrd="0" destOrd="0" presId="urn:microsoft.com/office/officeart/2005/8/layout/chevron2"/>
    <dgm:cxn modelId="{7575E0EA-EEC8-47C5-BFC4-F3775B7A4764}" type="presOf" srcId="{2F0ECA91-2373-4A50-8D33-1472D8B55750}" destId="{8EAB6748-3F4E-4C11-9B9E-80953DC5C918}" srcOrd="0" destOrd="3" presId="urn:microsoft.com/office/officeart/2005/8/layout/chevron2"/>
    <dgm:cxn modelId="{B00213B9-55A4-4EB2-B3F4-07D135BD2E08}" type="presOf" srcId="{A73F2687-BB0C-453F-BB59-70484F570A4C}" destId="{8EAB6748-3F4E-4C11-9B9E-80953DC5C918}" srcOrd="0" destOrd="2" presId="urn:microsoft.com/office/officeart/2005/8/layout/chevron2"/>
    <dgm:cxn modelId="{5E454826-E14C-4DEE-82F4-D4A6E2FF8927}" type="presOf" srcId="{3713A272-B209-4A49-BE94-7E82C01AC778}" destId="{974C126C-BE51-47AA-BB43-75F79BA84260}" srcOrd="0" destOrd="1" presId="urn:microsoft.com/office/officeart/2005/8/layout/chevron2"/>
    <dgm:cxn modelId="{6CE1A5BC-CD46-4F91-B1E6-6C79C114FBFB}" type="presOf" srcId="{22CCC126-19CB-46D6-ACB4-709EE34C6DFC}" destId="{E73D48F1-3515-44A0-B75F-3B84A0715285}" srcOrd="0" destOrd="2" presId="urn:microsoft.com/office/officeart/2005/8/layout/chevron2"/>
    <dgm:cxn modelId="{9058095B-9C73-43E0-B245-C2FB180569F1}" type="presOf" srcId="{993A09AF-AD2D-40DD-877E-5E37E47B151E}" destId="{36D80253-85A8-423A-96B4-B778214CDA06}" srcOrd="0" destOrd="0" presId="urn:microsoft.com/office/officeart/2005/8/layout/chevron2"/>
    <dgm:cxn modelId="{FA5D16C6-B3B6-4B06-82FA-CAA8FD610E5C}" type="presOf" srcId="{A48138EC-1931-4D69-A5D6-1F88E53C186F}" destId="{974C126C-BE51-47AA-BB43-75F79BA84260}" srcOrd="0" destOrd="0" presId="urn:microsoft.com/office/officeart/2005/8/layout/chevron2"/>
    <dgm:cxn modelId="{DE7EE41C-40AE-49AB-A317-5180A7EC7F0F}" srcId="{231FEB01-AA72-4D8C-931D-3CC4929AB4E5}" destId="{30F49706-2A41-4109-96A1-E9E309919E7E}" srcOrd="1" destOrd="0" parTransId="{F75671DA-8975-4788-9002-AD2F6FD47CD3}" sibTransId="{BC1C9AC9-2D46-4444-9A12-4B6A00880E2D}"/>
    <dgm:cxn modelId="{2F12071B-A87C-45FC-B3F9-E64F1A7D92EC}" srcId="{5C8B87F9-2214-4B58-9CC5-EA2D315B5B6A}" destId="{429FCF2F-60C1-431E-85E1-FC13F2F40C27}" srcOrd="1" destOrd="0" parTransId="{6780A0EF-8DE1-4A7A-A71B-86A58069DD01}" sibTransId="{EEB855D4-E1DA-4B95-A573-E8871558F8E7}"/>
    <dgm:cxn modelId="{383F31E4-8C62-4970-8CFC-B5997E2B8DA4}" srcId="{954DD946-AADD-43F1-BD07-949DBB70E66D}" destId="{A73F2687-BB0C-453F-BB59-70484F570A4C}" srcOrd="2" destOrd="0" parTransId="{16F8D2AD-7CFD-45E8-926C-15C7E2A4DF8A}" sibTransId="{8A8988D8-3D7C-4342-82DA-633D6C6AAA48}"/>
    <dgm:cxn modelId="{FEBFFC2F-2D91-456D-B596-31DCB0B35135}" type="presOf" srcId="{507EF51D-1C52-4A2D-9384-B269D67A3A54}" destId="{36D80253-85A8-423A-96B4-B778214CDA06}" srcOrd="0" destOrd="2" presId="urn:microsoft.com/office/officeart/2005/8/layout/chevron2"/>
    <dgm:cxn modelId="{D71EA488-36A1-41B9-8E2D-BDB013E5940F}" srcId="{F0EE3971-2ECC-43AF-9AB3-C9A99074D8B3}" destId="{A48138EC-1931-4D69-A5D6-1F88E53C186F}" srcOrd="0" destOrd="0" parTransId="{6577DBAC-61B7-4537-B64F-6BF3D3D69B6C}" sibTransId="{E592DC22-92BA-4AAB-8B54-FFF16AA6E830}"/>
    <dgm:cxn modelId="{31A4916A-943D-4CB1-B38C-D5B1AEC6DADE}" type="presOf" srcId="{2B8A6155-5B0F-4983-9493-BC5218E76F9F}" destId="{974C126C-BE51-47AA-BB43-75F79BA84260}" srcOrd="0" destOrd="2" presId="urn:microsoft.com/office/officeart/2005/8/layout/chevron2"/>
    <dgm:cxn modelId="{8EFBEF39-7DBD-4546-B59D-1021A967B8C7}" type="presOf" srcId="{5D9142F7-4D17-4391-A955-E8EDB2585496}" destId="{8EAB6748-3F4E-4C11-9B9E-80953DC5C918}" srcOrd="0" destOrd="1" presId="urn:microsoft.com/office/officeart/2005/8/layout/chevron2"/>
    <dgm:cxn modelId="{6CD48559-8B14-4A4E-8F8D-DA2851C62E78}" srcId="{1DBB547E-D0C7-4C35-A3A8-F9C157B5E4E5}" destId="{F0EE3971-2ECC-43AF-9AB3-C9A99074D8B3}" srcOrd="0" destOrd="0" parTransId="{700E25BB-C41B-4232-A631-07F3335B5563}" sibTransId="{BB2B006C-613E-4E63-8869-216DF4414479}"/>
    <dgm:cxn modelId="{92CF7A25-28DF-49C0-A0AC-60A02C143760}" type="presOf" srcId="{30F49706-2A41-4109-96A1-E9E309919E7E}" destId="{E73D48F1-3515-44A0-B75F-3B84A0715285}" srcOrd="0" destOrd="1" presId="urn:microsoft.com/office/officeart/2005/8/layout/chevron2"/>
    <dgm:cxn modelId="{528EB05D-7686-4A6D-A609-36A3927DC8AD}" type="presParOf" srcId="{81ED4859-E6B6-43E8-B846-375AB6025A92}" destId="{ADEA050D-0722-4C80-A4B9-606724F4412F}" srcOrd="0" destOrd="0" presId="urn:microsoft.com/office/officeart/2005/8/layout/chevron2"/>
    <dgm:cxn modelId="{68572E38-7F9F-4D66-BF37-5215F7DF17CA}" type="presParOf" srcId="{ADEA050D-0722-4C80-A4B9-606724F4412F}" destId="{2FA3B3B4-B3E4-4218-AD83-19578FC5B466}" srcOrd="0" destOrd="0" presId="urn:microsoft.com/office/officeart/2005/8/layout/chevron2"/>
    <dgm:cxn modelId="{B4C394B0-C39C-4339-B1B2-96E38669B8C5}" type="presParOf" srcId="{ADEA050D-0722-4C80-A4B9-606724F4412F}" destId="{974C126C-BE51-47AA-BB43-75F79BA84260}" srcOrd="1" destOrd="0" presId="urn:microsoft.com/office/officeart/2005/8/layout/chevron2"/>
    <dgm:cxn modelId="{260DF464-BF16-4523-B5CA-8578406033DA}" type="presParOf" srcId="{81ED4859-E6B6-43E8-B846-375AB6025A92}" destId="{2062102B-8B26-42E5-A444-E0DAD6F613CC}" srcOrd="1" destOrd="0" presId="urn:microsoft.com/office/officeart/2005/8/layout/chevron2"/>
    <dgm:cxn modelId="{415B1FD5-06B3-4917-992C-AFB7F474924A}" type="presParOf" srcId="{81ED4859-E6B6-43E8-B846-375AB6025A92}" destId="{14BA4440-0EAB-45A5-9283-9D3C184863D1}" srcOrd="2" destOrd="0" presId="urn:microsoft.com/office/officeart/2005/8/layout/chevron2"/>
    <dgm:cxn modelId="{D52DEB28-C8DB-45F7-B6F0-43AEC3421008}" type="presParOf" srcId="{14BA4440-0EAB-45A5-9283-9D3C184863D1}" destId="{C382F11E-18F5-4218-AA0E-AA5F11FDC60D}" srcOrd="0" destOrd="0" presId="urn:microsoft.com/office/officeart/2005/8/layout/chevron2"/>
    <dgm:cxn modelId="{CBDB1EDD-1F96-40C1-845C-7D71171DF379}" type="presParOf" srcId="{14BA4440-0EAB-45A5-9283-9D3C184863D1}" destId="{E73D48F1-3515-44A0-B75F-3B84A0715285}" srcOrd="1" destOrd="0" presId="urn:microsoft.com/office/officeart/2005/8/layout/chevron2"/>
    <dgm:cxn modelId="{0AC1B453-832B-440B-9609-1AB53D208755}" type="presParOf" srcId="{81ED4859-E6B6-43E8-B846-375AB6025A92}" destId="{8AC13041-0F1D-47CC-8A76-949571FE2073}" srcOrd="3" destOrd="0" presId="urn:microsoft.com/office/officeart/2005/8/layout/chevron2"/>
    <dgm:cxn modelId="{8F4A1C6C-2C96-4EA9-9D6A-11F8123FBD9E}" type="presParOf" srcId="{81ED4859-E6B6-43E8-B846-375AB6025A92}" destId="{CEEDE463-ECEC-4903-969A-5BBC4C7EA009}" srcOrd="4" destOrd="0" presId="urn:microsoft.com/office/officeart/2005/8/layout/chevron2"/>
    <dgm:cxn modelId="{70683D96-C1C2-4E60-BD2F-5975596AD460}" type="presParOf" srcId="{CEEDE463-ECEC-4903-969A-5BBC4C7EA009}" destId="{73142704-009C-46CD-812A-4ED1A092BC33}" srcOrd="0" destOrd="0" presId="urn:microsoft.com/office/officeart/2005/8/layout/chevron2"/>
    <dgm:cxn modelId="{A99CD1C4-E77B-4F0C-9159-352F43777483}" type="presParOf" srcId="{CEEDE463-ECEC-4903-969A-5BBC4C7EA009}" destId="{36D80253-85A8-423A-96B4-B778214CDA06}" srcOrd="1" destOrd="0" presId="urn:microsoft.com/office/officeart/2005/8/layout/chevron2"/>
    <dgm:cxn modelId="{A41A4D71-C92F-4975-84BC-2BC01F0840D3}" type="presParOf" srcId="{81ED4859-E6B6-43E8-B846-375AB6025A92}" destId="{1404B1E4-AAD1-4A1A-8316-D53ACC83F74D}" srcOrd="5" destOrd="0" presId="urn:microsoft.com/office/officeart/2005/8/layout/chevron2"/>
    <dgm:cxn modelId="{D961B3A8-3797-4365-8CDD-6119EBFE2387}" type="presParOf" srcId="{81ED4859-E6B6-43E8-B846-375AB6025A92}" destId="{930DFD9A-FA39-4AD0-9EF1-869244BE65BA}" srcOrd="6" destOrd="0" presId="urn:microsoft.com/office/officeart/2005/8/layout/chevron2"/>
    <dgm:cxn modelId="{A4312CA0-E581-4DBF-BAEF-913680FD186E}" type="presParOf" srcId="{930DFD9A-FA39-4AD0-9EF1-869244BE65BA}" destId="{423BF47A-0375-436B-8317-9823DAE81C4C}" srcOrd="0" destOrd="0" presId="urn:microsoft.com/office/officeart/2005/8/layout/chevron2"/>
    <dgm:cxn modelId="{25AE9A10-659F-456E-89A5-553E99DE842F}" type="presParOf" srcId="{930DFD9A-FA39-4AD0-9EF1-869244BE65BA}" destId="{8EAB6748-3F4E-4C11-9B9E-80953DC5C918}"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F36320-6C8F-4766-A647-C5358F69A66C}" type="doc">
      <dgm:prSet loTypeId="urn:microsoft.com/office/officeart/2005/8/layout/radial6" loCatId="cycle" qsTypeId="urn:microsoft.com/office/officeart/2005/8/quickstyle/simple1" qsCatId="simple" csTypeId="urn:microsoft.com/office/officeart/2005/8/colors/colorful4" csCatId="colorful" phldr="1"/>
      <dgm:spPr/>
      <dgm:t>
        <a:bodyPr/>
        <a:lstStyle/>
        <a:p>
          <a:endParaRPr lang="en-GB"/>
        </a:p>
      </dgm:t>
    </dgm:pt>
    <dgm:pt modelId="{F6D0D22A-70B5-48A2-A313-006CC22893F1}">
      <dgm:prSet phldrT="[Text]"/>
      <dgm:spPr/>
      <dgm:t>
        <a:bodyPr/>
        <a:lstStyle/>
        <a:p>
          <a:r>
            <a:rPr lang="en-GB" b="0" i="0" dirty="0" smtClean="0"/>
            <a:t>Environmental </a:t>
          </a:r>
          <a:r>
            <a:rPr lang="en-GB" b="0" i="0" dirty="0" smtClean="0"/>
            <a:t>Assessment Methods</a:t>
          </a:r>
          <a:endParaRPr lang="en-GB" dirty="0"/>
        </a:p>
      </dgm:t>
    </dgm:pt>
    <dgm:pt modelId="{1A879D8E-9C91-4559-B796-63A6DB667176}" type="parTrans" cxnId="{6AAA9F68-49B2-4235-9036-4A754646B2FE}">
      <dgm:prSet/>
      <dgm:spPr/>
      <dgm:t>
        <a:bodyPr/>
        <a:lstStyle/>
        <a:p>
          <a:endParaRPr lang="en-GB"/>
        </a:p>
      </dgm:t>
    </dgm:pt>
    <dgm:pt modelId="{644B2B54-F276-4A46-B25B-6EB3F8FEC8B5}" type="sibTrans" cxnId="{6AAA9F68-49B2-4235-9036-4A754646B2FE}">
      <dgm:prSet/>
      <dgm:spPr/>
      <dgm:t>
        <a:bodyPr/>
        <a:lstStyle/>
        <a:p>
          <a:endParaRPr lang="en-GB"/>
        </a:p>
      </dgm:t>
    </dgm:pt>
    <dgm:pt modelId="{3DF76C10-A3E5-44DD-97FB-127A32518F71}">
      <dgm:prSet phldrT="[Text]"/>
      <dgm:spPr/>
      <dgm:t>
        <a:bodyPr/>
        <a:lstStyle/>
        <a:p>
          <a:r>
            <a:rPr lang="en-GB" b="0" i="0" dirty="0" smtClean="0"/>
            <a:t>LEED (United States)</a:t>
          </a:r>
          <a:endParaRPr lang="en-GB" dirty="0"/>
        </a:p>
      </dgm:t>
    </dgm:pt>
    <dgm:pt modelId="{20DFB2E3-E835-4A6E-ABF4-DCBFA504FD2C}" type="parTrans" cxnId="{874500D1-BD28-441C-8AFE-908961DAB211}">
      <dgm:prSet/>
      <dgm:spPr/>
      <dgm:t>
        <a:bodyPr/>
        <a:lstStyle/>
        <a:p>
          <a:endParaRPr lang="en-GB"/>
        </a:p>
      </dgm:t>
    </dgm:pt>
    <dgm:pt modelId="{48B79F63-4A79-48A4-8D84-52EBDBCE279E}" type="sibTrans" cxnId="{874500D1-BD28-441C-8AFE-908961DAB211}">
      <dgm:prSet/>
      <dgm:spPr/>
      <dgm:t>
        <a:bodyPr/>
        <a:lstStyle/>
        <a:p>
          <a:endParaRPr lang="en-GB"/>
        </a:p>
      </dgm:t>
    </dgm:pt>
    <dgm:pt modelId="{8A31C61E-DCB3-47D4-BCF5-3DD0C85888B1}">
      <dgm:prSet phldrT="[Text]"/>
      <dgm:spPr/>
      <dgm:t>
        <a:bodyPr/>
        <a:lstStyle/>
        <a:p>
          <a:r>
            <a:rPr lang="en-GB" b="0" i="0" dirty="0" smtClean="0"/>
            <a:t>BREEAM (United Kingdom)</a:t>
          </a:r>
          <a:endParaRPr lang="en-GB" dirty="0"/>
        </a:p>
      </dgm:t>
    </dgm:pt>
    <dgm:pt modelId="{A21A083F-F582-4573-886C-F33D28BA3A74}" type="parTrans" cxnId="{6F7CCFF2-9DB4-4C83-8058-72BA7E13235B}">
      <dgm:prSet/>
      <dgm:spPr/>
      <dgm:t>
        <a:bodyPr/>
        <a:lstStyle/>
        <a:p>
          <a:endParaRPr lang="en-GB"/>
        </a:p>
      </dgm:t>
    </dgm:pt>
    <dgm:pt modelId="{792C3B21-BE0D-402A-9363-642BABAC3569}" type="sibTrans" cxnId="{6F7CCFF2-9DB4-4C83-8058-72BA7E13235B}">
      <dgm:prSet/>
      <dgm:spPr/>
      <dgm:t>
        <a:bodyPr/>
        <a:lstStyle/>
        <a:p>
          <a:endParaRPr lang="en-GB"/>
        </a:p>
      </dgm:t>
    </dgm:pt>
    <dgm:pt modelId="{AE4E3A6C-E332-475D-BE3B-A5AD3B8DED1F}">
      <dgm:prSet phldrT="[Text]"/>
      <dgm:spPr/>
      <dgm:t>
        <a:bodyPr/>
        <a:lstStyle/>
        <a:p>
          <a:r>
            <a:rPr lang="en-GB" b="0" i="0" dirty="0" err="1" smtClean="0"/>
            <a:t>Greenstar</a:t>
          </a:r>
          <a:r>
            <a:rPr lang="en-GB" b="0" i="0" dirty="0" smtClean="0"/>
            <a:t> (Australia)</a:t>
          </a:r>
          <a:endParaRPr lang="en-GB" dirty="0"/>
        </a:p>
      </dgm:t>
    </dgm:pt>
    <dgm:pt modelId="{2034E9CD-F64A-49CF-939A-A746DE3B2C13}" type="parTrans" cxnId="{48EC406E-C8F0-4710-AD10-4F42BB3ED653}">
      <dgm:prSet/>
      <dgm:spPr/>
      <dgm:t>
        <a:bodyPr/>
        <a:lstStyle/>
        <a:p>
          <a:endParaRPr lang="en-GB"/>
        </a:p>
      </dgm:t>
    </dgm:pt>
    <dgm:pt modelId="{9CB6F570-94FA-4C8C-B677-0B618B94074F}" type="sibTrans" cxnId="{48EC406E-C8F0-4710-AD10-4F42BB3ED653}">
      <dgm:prSet/>
      <dgm:spPr/>
      <dgm:t>
        <a:bodyPr/>
        <a:lstStyle/>
        <a:p>
          <a:endParaRPr lang="en-GB"/>
        </a:p>
      </dgm:t>
    </dgm:pt>
    <dgm:pt modelId="{CC28BFFF-4157-4C9C-8D86-0DFB7746697B}">
      <dgm:prSet phldrT="[Text]"/>
      <dgm:spPr/>
      <dgm:t>
        <a:bodyPr/>
        <a:lstStyle/>
        <a:p>
          <a:r>
            <a:rPr lang="en-GB" b="0" i="0" dirty="0" smtClean="0"/>
            <a:t>CASBEE (Japan)</a:t>
          </a:r>
          <a:endParaRPr lang="en-GB" dirty="0"/>
        </a:p>
      </dgm:t>
    </dgm:pt>
    <dgm:pt modelId="{1E4F2FE9-4E00-4801-9102-6FF162C3FABD}" type="parTrans" cxnId="{4BF541AC-ACBB-43FF-86B1-9D188C810121}">
      <dgm:prSet/>
      <dgm:spPr/>
      <dgm:t>
        <a:bodyPr/>
        <a:lstStyle/>
        <a:p>
          <a:endParaRPr lang="en-GB"/>
        </a:p>
      </dgm:t>
    </dgm:pt>
    <dgm:pt modelId="{1D15DC29-72E6-4C9D-B6FD-AF8A0B2856C2}" type="sibTrans" cxnId="{4BF541AC-ACBB-43FF-86B1-9D188C810121}">
      <dgm:prSet/>
      <dgm:spPr/>
      <dgm:t>
        <a:bodyPr/>
        <a:lstStyle/>
        <a:p>
          <a:endParaRPr lang="en-GB"/>
        </a:p>
      </dgm:t>
    </dgm:pt>
    <dgm:pt modelId="{51D2F7CF-2744-4FE4-B54E-D4875F9A52B9}" type="pres">
      <dgm:prSet presAssocID="{93F36320-6C8F-4766-A647-C5358F69A66C}" presName="Name0" presStyleCnt="0">
        <dgm:presLayoutVars>
          <dgm:chMax val="1"/>
          <dgm:dir/>
          <dgm:animLvl val="ctr"/>
          <dgm:resizeHandles val="exact"/>
        </dgm:presLayoutVars>
      </dgm:prSet>
      <dgm:spPr/>
      <dgm:t>
        <a:bodyPr/>
        <a:lstStyle/>
        <a:p>
          <a:endParaRPr lang="en-GB"/>
        </a:p>
      </dgm:t>
    </dgm:pt>
    <dgm:pt modelId="{DDEF4C74-EC0F-4DBD-AEE6-8FE892C29047}" type="pres">
      <dgm:prSet presAssocID="{F6D0D22A-70B5-48A2-A313-006CC22893F1}" presName="centerShape" presStyleLbl="node0" presStyleIdx="0" presStyleCnt="1"/>
      <dgm:spPr/>
      <dgm:t>
        <a:bodyPr/>
        <a:lstStyle/>
        <a:p>
          <a:endParaRPr lang="en-GB"/>
        </a:p>
      </dgm:t>
    </dgm:pt>
    <dgm:pt modelId="{93356AC4-D6C9-4534-B991-8A0FB806416B}" type="pres">
      <dgm:prSet presAssocID="{3DF76C10-A3E5-44DD-97FB-127A32518F71}" presName="node" presStyleLbl="node1" presStyleIdx="0" presStyleCnt="4">
        <dgm:presLayoutVars>
          <dgm:bulletEnabled val="1"/>
        </dgm:presLayoutVars>
      </dgm:prSet>
      <dgm:spPr/>
      <dgm:t>
        <a:bodyPr/>
        <a:lstStyle/>
        <a:p>
          <a:endParaRPr lang="en-GB"/>
        </a:p>
      </dgm:t>
    </dgm:pt>
    <dgm:pt modelId="{A8BCD3FA-029D-4298-8279-B4E60ADC67D1}" type="pres">
      <dgm:prSet presAssocID="{3DF76C10-A3E5-44DD-97FB-127A32518F71}" presName="dummy" presStyleCnt="0"/>
      <dgm:spPr/>
    </dgm:pt>
    <dgm:pt modelId="{B32360F6-AF7F-4BBB-B8DC-550BD0AAED11}" type="pres">
      <dgm:prSet presAssocID="{48B79F63-4A79-48A4-8D84-52EBDBCE279E}" presName="sibTrans" presStyleLbl="sibTrans2D1" presStyleIdx="0" presStyleCnt="4"/>
      <dgm:spPr/>
      <dgm:t>
        <a:bodyPr/>
        <a:lstStyle/>
        <a:p>
          <a:endParaRPr lang="en-GB"/>
        </a:p>
      </dgm:t>
    </dgm:pt>
    <dgm:pt modelId="{ABDC7482-D3F8-47BE-98A0-7685AA78D7E2}" type="pres">
      <dgm:prSet presAssocID="{8A31C61E-DCB3-47D4-BCF5-3DD0C85888B1}" presName="node" presStyleLbl="node1" presStyleIdx="1" presStyleCnt="4">
        <dgm:presLayoutVars>
          <dgm:bulletEnabled val="1"/>
        </dgm:presLayoutVars>
      </dgm:prSet>
      <dgm:spPr/>
      <dgm:t>
        <a:bodyPr/>
        <a:lstStyle/>
        <a:p>
          <a:endParaRPr lang="en-GB"/>
        </a:p>
      </dgm:t>
    </dgm:pt>
    <dgm:pt modelId="{896537A2-BA42-4579-BFB2-D54D17C0F353}" type="pres">
      <dgm:prSet presAssocID="{8A31C61E-DCB3-47D4-BCF5-3DD0C85888B1}" presName="dummy" presStyleCnt="0"/>
      <dgm:spPr/>
    </dgm:pt>
    <dgm:pt modelId="{22DC4EEF-06FD-4FE8-BA4F-6BC6AE765738}" type="pres">
      <dgm:prSet presAssocID="{792C3B21-BE0D-402A-9363-642BABAC3569}" presName="sibTrans" presStyleLbl="sibTrans2D1" presStyleIdx="1" presStyleCnt="4"/>
      <dgm:spPr/>
      <dgm:t>
        <a:bodyPr/>
        <a:lstStyle/>
        <a:p>
          <a:endParaRPr lang="en-GB"/>
        </a:p>
      </dgm:t>
    </dgm:pt>
    <dgm:pt modelId="{6A926515-12C6-409C-B3E5-5085443BD471}" type="pres">
      <dgm:prSet presAssocID="{AE4E3A6C-E332-475D-BE3B-A5AD3B8DED1F}" presName="node" presStyleLbl="node1" presStyleIdx="2" presStyleCnt="4">
        <dgm:presLayoutVars>
          <dgm:bulletEnabled val="1"/>
        </dgm:presLayoutVars>
      </dgm:prSet>
      <dgm:spPr/>
      <dgm:t>
        <a:bodyPr/>
        <a:lstStyle/>
        <a:p>
          <a:endParaRPr lang="en-GB"/>
        </a:p>
      </dgm:t>
    </dgm:pt>
    <dgm:pt modelId="{AD10DC87-7745-44EF-876E-E88BF1E224B3}" type="pres">
      <dgm:prSet presAssocID="{AE4E3A6C-E332-475D-BE3B-A5AD3B8DED1F}" presName="dummy" presStyleCnt="0"/>
      <dgm:spPr/>
    </dgm:pt>
    <dgm:pt modelId="{BA2E8476-052C-4A8B-A8EA-275B09494554}" type="pres">
      <dgm:prSet presAssocID="{9CB6F570-94FA-4C8C-B677-0B618B94074F}" presName="sibTrans" presStyleLbl="sibTrans2D1" presStyleIdx="2" presStyleCnt="4"/>
      <dgm:spPr/>
      <dgm:t>
        <a:bodyPr/>
        <a:lstStyle/>
        <a:p>
          <a:endParaRPr lang="en-GB"/>
        </a:p>
      </dgm:t>
    </dgm:pt>
    <dgm:pt modelId="{A13255C7-905A-4C88-9720-415FD506A2D2}" type="pres">
      <dgm:prSet presAssocID="{CC28BFFF-4157-4C9C-8D86-0DFB7746697B}" presName="node" presStyleLbl="node1" presStyleIdx="3" presStyleCnt="4">
        <dgm:presLayoutVars>
          <dgm:bulletEnabled val="1"/>
        </dgm:presLayoutVars>
      </dgm:prSet>
      <dgm:spPr/>
      <dgm:t>
        <a:bodyPr/>
        <a:lstStyle/>
        <a:p>
          <a:endParaRPr lang="en-GB"/>
        </a:p>
      </dgm:t>
    </dgm:pt>
    <dgm:pt modelId="{550F2FF9-4F7C-46AF-83C6-B0722E2B52E9}" type="pres">
      <dgm:prSet presAssocID="{CC28BFFF-4157-4C9C-8D86-0DFB7746697B}" presName="dummy" presStyleCnt="0"/>
      <dgm:spPr/>
    </dgm:pt>
    <dgm:pt modelId="{0A8C31B9-4739-4CD2-8890-7FAE05153847}" type="pres">
      <dgm:prSet presAssocID="{1D15DC29-72E6-4C9D-B6FD-AF8A0B2856C2}" presName="sibTrans" presStyleLbl="sibTrans2D1" presStyleIdx="3" presStyleCnt="4"/>
      <dgm:spPr/>
      <dgm:t>
        <a:bodyPr/>
        <a:lstStyle/>
        <a:p>
          <a:endParaRPr lang="en-GB"/>
        </a:p>
      </dgm:t>
    </dgm:pt>
  </dgm:ptLst>
  <dgm:cxnLst>
    <dgm:cxn modelId="{48EC406E-C8F0-4710-AD10-4F42BB3ED653}" srcId="{F6D0D22A-70B5-48A2-A313-006CC22893F1}" destId="{AE4E3A6C-E332-475D-BE3B-A5AD3B8DED1F}" srcOrd="2" destOrd="0" parTransId="{2034E9CD-F64A-49CF-939A-A746DE3B2C13}" sibTransId="{9CB6F570-94FA-4C8C-B677-0B618B94074F}"/>
    <dgm:cxn modelId="{0793E6C0-28C7-4348-9C2B-401ADD1370B3}" type="presOf" srcId="{93F36320-6C8F-4766-A647-C5358F69A66C}" destId="{51D2F7CF-2744-4FE4-B54E-D4875F9A52B9}" srcOrd="0" destOrd="0" presId="urn:microsoft.com/office/officeart/2005/8/layout/radial6"/>
    <dgm:cxn modelId="{874500D1-BD28-441C-8AFE-908961DAB211}" srcId="{F6D0D22A-70B5-48A2-A313-006CC22893F1}" destId="{3DF76C10-A3E5-44DD-97FB-127A32518F71}" srcOrd="0" destOrd="0" parTransId="{20DFB2E3-E835-4A6E-ABF4-DCBFA504FD2C}" sibTransId="{48B79F63-4A79-48A4-8D84-52EBDBCE279E}"/>
    <dgm:cxn modelId="{6F7CCFF2-9DB4-4C83-8058-72BA7E13235B}" srcId="{F6D0D22A-70B5-48A2-A313-006CC22893F1}" destId="{8A31C61E-DCB3-47D4-BCF5-3DD0C85888B1}" srcOrd="1" destOrd="0" parTransId="{A21A083F-F582-4573-886C-F33D28BA3A74}" sibTransId="{792C3B21-BE0D-402A-9363-642BABAC3569}"/>
    <dgm:cxn modelId="{6AAA9F68-49B2-4235-9036-4A754646B2FE}" srcId="{93F36320-6C8F-4766-A647-C5358F69A66C}" destId="{F6D0D22A-70B5-48A2-A313-006CC22893F1}" srcOrd="0" destOrd="0" parTransId="{1A879D8E-9C91-4559-B796-63A6DB667176}" sibTransId="{644B2B54-F276-4A46-B25B-6EB3F8FEC8B5}"/>
    <dgm:cxn modelId="{27E8E25C-30F4-49F6-A652-AA2CC2B34A51}" type="presOf" srcId="{3DF76C10-A3E5-44DD-97FB-127A32518F71}" destId="{93356AC4-D6C9-4534-B991-8A0FB806416B}" srcOrd="0" destOrd="0" presId="urn:microsoft.com/office/officeart/2005/8/layout/radial6"/>
    <dgm:cxn modelId="{80C09642-CF1D-44EC-8137-7A8CA7DD0E82}" type="presOf" srcId="{792C3B21-BE0D-402A-9363-642BABAC3569}" destId="{22DC4EEF-06FD-4FE8-BA4F-6BC6AE765738}" srcOrd="0" destOrd="0" presId="urn:microsoft.com/office/officeart/2005/8/layout/radial6"/>
    <dgm:cxn modelId="{3CD74336-1603-4CB5-92B6-073994C22DAC}" type="presOf" srcId="{F6D0D22A-70B5-48A2-A313-006CC22893F1}" destId="{DDEF4C74-EC0F-4DBD-AEE6-8FE892C29047}" srcOrd="0" destOrd="0" presId="urn:microsoft.com/office/officeart/2005/8/layout/radial6"/>
    <dgm:cxn modelId="{4BA189B0-1605-4B68-AA40-6834E1E0F832}" type="presOf" srcId="{CC28BFFF-4157-4C9C-8D86-0DFB7746697B}" destId="{A13255C7-905A-4C88-9720-415FD506A2D2}" srcOrd="0" destOrd="0" presId="urn:microsoft.com/office/officeart/2005/8/layout/radial6"/>
    <dgm:cxn modelId="{48F9938C-947E-4598-8CC3-1CAE131E615C}" type="presOf" srcId="{AE4E3A6C-E332-475D-BE3B-A5AD3B8DED1F}" destId="{6A926515-12C6-409C-B3E5-5085443BD471}" srcOrd="0" destOrd="0" presId="urn:microsoft.com/office/officeart/2005/8/layout/radial6"/>
    <dgm:cxn modelId="{405BA115-D254-48A3-BC5D-8B0AFA82D2DD}" type="presOf" srcId="{8A31C61E-DCB3-47D4-BCF5-3DD0C85888B1}" destId="{ABDC7482-D3F8-47BE-98A0-7685AA78D7E2}" srcOrd="0" destOrd="0" presId="urn:microsoft.com/office/officeart/2005/8/layout/radial6"/>
    <dgm:cxn modelId="{4402B76E-D134-45EA-8574-B706C017A880}" type="presOf" srcId="{1D15DC29-72E6-4C9D-B6FD-AF8A0B2856C2}" destId="{0A8C31B9-4739-4CD2-8890-7FAE05153847}" srcOrd="0" destOrd="0" presId="urn:microsoft.com/office/officeart/2005/8/layout/radial6"/>
    <dgm:cxn modelId="{4BF541AC-ACBB-43FF-86B1-9D188C810121}" srcId="{F6D0D22A-70B5-48A2-A313-006CC22893F1}" destId="{CC28BFFF-4157-4C9C-8D86-0DFB7746697B}" srcOrd="3" destOrd="0" parTransId="{1E4F2FE9-4E00-4801-9102-6FF162C3FABD}" sibTransId="{1D15DC29-72E6-4C9D-B6FD-AF8A0B2856C2}"/>
    <dgm:cxn modelId="{DDC432B5-CC28-46BB-8338-6A40AB2252E0}" type="presOf" srcId="{48B79F63-4A79-48A4-8D84-52EBDBCE279E}" destId="{B32360F6-AF7F-4BBB-B8DC-550BD0AAED11}" srcOrd="0" destOrd="0" presId="urn:microsoft.com/office/officeart/2005/8/layout/radial6"/>
    <dgm:cxn modelId="{D3676B5D-0583-459A-8B37-ACAE11BCFC31}" type="presOf" srcId="{9CB6F570-94FA-4C8C-B677-0B618B94074F}" destId="{BA2E8476-052C-4A8B-A8EA-275B09494554}" srcOrd="0" destOrd="0" presId="urn:microsoft.com/office/officeart/2005/8/layout/radial6"/>
    <dgm:cxn modelId="{C9FF14E9-512F-4251-A075-655FFA0E5A90}" type="presParOf" srcId="{51D2F7CF-2744-4FE4-B54E-D4875F9A52B9}" destId="{DDEF4C74-EC0F-4DBD-AEE6-8FE892C29047}" srcOrd="0" destOrd="0" presId="urn:microsoft.com/office/officeart/2005/8/layout/radial6"/>
    <dgm:cxn modelId="{0058C8ED-793C-4BE5-8409-10C5FF213F08}" type="presParOf" srcId="{51D2F7CF-2744-4FE4-B54E-D4875F9A52B9}" destId="{93356AC4-D6C9-4534-B991-8A0FB806416B}" srcOrd="1" destOrd="0" presId="urn:microsoft.com/office/officeart/2005/8/layout/radial6"/>
    <dgm:cxn modelId="{56C952EF-20C8-493B-BC80-F11AF1A95009}" type="presParOf" srcId="{51D2F7CF-2744-4FE4-B54E-D4875F9A52B9}" destId="{A8BCD3FA-029D-4298-8279-B4E60ADC67D1}" srcOrd="2" destOrd="0" presId="urn:microsoft.com/office/officeart/2005/8/layout/radial6"/>
    <dgm:cxn modelId="{B665931F-7DE4-4560-AE2E-71CEDBF47B95}" type="presParOf" srcId="{51D2F7CF-2744-4FE4-B54E-D4875F9A52B9}" destId="{B32360F6-AF7F-4BBB-B8DC-550BD0AAED11}" srcOrd="3" destOrd="0" presId="urn:microsoft.com/office/officeart/2005/8/layout/radial6"/>
    <dgm:cxn modelId="{D6433277-E143-4467-8294-7FF1A7E5C543}" type="presParOf" srcId="{51D2F7CF-2744-4FE4-B54E-D4875F9A52B9}" destId="{ABDC7482-D3F8-47BE-98A0-7685AA78D7E2}" srcOrd="4" destOrd="0" presId="urn:microsoft.com/office/officeart/2005/8/layout/radial6"/>
    <dgm:cxn modelId="{081A40CE-915A-43E7-866B-E1A907DF58BC}" type="presParOf" srcId="{51D2F7CF-2744-4FE4-B54E-D4875F9A52B9}" destId="{896537A2-BA42-4579-BFB2-D54D17C0F353}" srcOrd="5" destOrd="0" presId="urn:microsoft.com/office/officeart/2005/8/layout/radial6"/>
    <dgm:cxn modelId="{4CEF74AD-EAF1-456A-8963-D6AABA6E0386}" type="presParOf" srcId="{51D2F7CF-2744-4FE4-B54E-D4875F9A52B9}" destId="{22DC4EEF-06FD-4FE8-BA4F-6BC6AE765738}" srcOrd="6" destOrd="0" presId="urn:microsoft.com/office/officeart/2005/8/layout/radial6"/>
    <dgm:cxn modelId="{E51C5BCF-2548-4B8A-8713-4B766BC79697}" type="presParOf" srcId="{51D2F7CF-2744-4FE4-B54E-D4875F9A52B9}" destId="{6A926515-12C6-409C-B3E5-5085443BD471}" srcOrd="7" destOrd="0" presId="urn:microsoft.com/office/officeart/2005/8/layout/radial6"/>
    <dgm:cxn modelId="{05D8F5D7-C47C-4DB8-9325-73FC87D777AF}" type="presParOf" srcId="{51D2F7CF-2744-4FE4-B54E-D4875F9A52B9}" destId="{AD10DC87-7745-44EF-876E-E88BF1E224B3}" srcOrd="8" destOrd="0" presId="urn:microsoft.com/office/officeart/2005/8/layout/radial6"/>
    <dgm:cxn modelId="{53ED8F93-FF48-42A0-BD3B-5FFC49A1994C}" type="presParOf" srcId="{51D2F7CF-2744-4FE4-B54E-D4875F9A52B9}" destId="{BA2E8476-052C-4A8B-A8EA-275B09494554}" srcOrd="9" destOrd="0" presId="urn:microsoft.com/office/officeart/2005/8/layout/radial6"/>
    <dgm:cxn modelId="{2FF7623E-0D1F-4563-A031-7FE9DA127AE2}" type="presParOf" srcId="{51D2F7CF-2744-4FE4-B54E-D4875F9A52B9}" destId="{A13255C7-905A-4C88-9720-415FD506A2D2}" srcOrd="10" destOrd="0" presId="urn:microsoft.com/office/officeart/2005/8/layout/radial6"/>
    <dgm:cxn modelId="{2A67C198-EC53-41D7-939B-FD975132777B}" type="presParOf" srcId="{51D2F7CF-2744-4FE4-B54E-D4875F9A52B9}" destId="{550F2FF9-4F7C-46AF-83C6-B0722E2B52E9}" srcOrd="11" destOrd="0" presId="urn:microsoft.com/office/officeart/2005/8/layout/radial6"/>
    <dgm:cxn modelId="{4E83F75A-8F68-4E0C-A1E7-0E230092E3BD}" type="presParOf" srcId="{51D2F7CF-2744-4FE4-B54E-D4875F9A52B9}" destId="{0A8C31B9-4739-4CD2-8890-7FAE05153847}"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940116-933D-4631-AE7C-0C6ACF652317}" type="doc">
      <dgm:prSet loTypeId="urn:microsoft.com/office/officeart/2005/8/layout/arrow5" loCatId="relationship" qsTypeId="urn:microsoft.com/office/officeart/2005/8/quickstyle/simple1" qsCatId="simple" csTypeId="urn:microsoft.com/office/officeart/2005/8/colors/colorful3" csCatId="colorful" phldr="1"/>
      <dgm:spPr/>
      <dgm:t>
        <a:bodyPr/>
        <a:lstStyle/>
        <a:p>
          <a:endParaRPr lang="en-GB"/>
        </a:p>
      </dgm:t>
    </dgm:pt>
    <dgm:pt modelId="{47955C1C-B578-4AA0-9C6A-D52CBECCF6EA}">
      <dgm:prSet phldrT="[Text]"/>
      <dgm:spPr/>
      <dgm:t>
        <a:bodyPr/>
        <a:lstStyle/>
        <a:p>
          <a:r>
            <a:rPr lang="en-GB" b="0" i="0" dirty="0" smtClean="0"/>
            <a:t>BREEAM has trained assessors who assess the evidence against the credit criteria and report it to the BRE, who validate the assessment and issue the certificate.</a:t>
          </a:r>
          <a:endParaRPr lang="en-GB" dirty="0"/>
        </a:p>
      </dgm:t>
    </dgm:pt>
    <dgm:pt modelId="{9F4907BC-6702-4374-8AC7-01C06AC44B44}" type="parTrans" cxnId="{BB72A0BD-9829-4193-A222-FB353CEF6B7A}">
      <dgm:prSet/>
      <dgm:spPr/>
      <dgm:t>
        <a:bodyPr/>
        <a:lstStyle/>
        <a:p>
          <a:endParaRPr lang="en-GB"/>
        </a:p>
      </dgm:t>
    </dgm:pt>
    <dgm:pt modelId="{2C44D82B-D6EE-4ACA-B368-54C673269E74}" type="sibTrans" cxnId="{BB72A0BD-9829-4193-A222-FB353CEF6B7A}">
      <dgm:prSet/>
      <dgm:spPr/>
      <dgm:t>
        <a:bodyPr/>
        <a:lstStyle/>
        <a:p>
          <a:endParaRPr lang="en-GB"/>
        </a:p>
      </dgm:t>
    </dgm:pt>
    <dgm:pt modelId="{95A73685-F97D-4C33-BB09-32063143390A}">
      <dgm:prSet phldrT="[Text]"/>
      <dgm:spPr/>
      <dgm:t>
        <a:bodyPr/>
        <a:lstStyle/>
        <a:p>
          <a:r>
            <a:rPr lang="en-GB" b="0" i="0" dirty="0" smtClean="0"/>
            <a:t>LEED does not require training, there is a credit available if an accredited professional (AP) is used. The role of the AP is to help gather the evidence and advise the client. The evidence is then submitted to the US-GBC which does the assessment and issues the certificate.</a:t>
          </a:r>
          <a:endParaRPr lang="en-GB" dirty="0"/>
        </a:p>
      </dgm:t>
    </dgm:pt>
    <dgm:pt modelId="{EC4087D4-8966-43B3-AFFD-20A6DA795A85}" type="parTrans" cxnId="{AC7F3C84-744D-4C79-AF1B-60268ACE756B}">
      <dgm:prSet/>
      <dgm:spPr/>
      <dgm:t>
        <a:bodyPr/>
        <a:lstStyle/>
        <a:p>
          <a:endParaRPr lang="en-GB"/>
        </a:p>
      </dgm:t>
    </dgm:pt>
    <dgm:pt modelId="{9CE76843-CE85-4837-B5C0-74CE3EBD6C63}" type="sibTrans" cxnId="{AC7F3C84-744D-4C79-AF1B-60268ACE756B}">
      <dgm:prSet/>
      <dgm:spPr/>
      <dgm:t>
        <a:bodyPr/>
        <a:lstStyle/>
        <a:p>
          <a:endParaRPr lang="en-GB"/>
        </a:p>
      </dgm:t>
    </dgm:pt>
    <dgm:pt modelId="{5F0033B6-ED22-45D9-9238-61FD7DACDDCE}" type="pres">
      <dgm:prSet presAssocID="{10940116-933D-4631-AE7C-0C6ACF652317}" presName="diagram" presStyleCnt="0">
        <dgm:presLayoutVars>
          <dgm:dir/>
          <dgm:resizeHandles val="exact"/>
        </dgm:presLayoutVars>
      </dgm:prSet>
      <dgm:spPr/>
      <dgm:t>
        <a:bodyPr/>
        <a:lstStyle/>
        <a:p>
          <a:endParaRPr lang="en-GB"/>
        </a:p>
      </dgm:t>
    </dgm:pt>
    <dgm:pt modelId="{722D6054-4787-4BED-AAA4-0880E8DBAD2D}" type="pres">
      <dgm:prSet presAssocID="{47955C1C-B578-4AA0-9C6A-D52CBECCF6EA}" presName="arrow" presStyleLbl="node1" presStyleIdx="0" presStyleCnt="2">
        <dgm:presLayoutVars>
          <dgm:bulletEnabled val="1"/>
        </dgm:presLayoutVars>
      </dgm:prSet>
      <dgm:spPr/>
      <dgm:t>
        <a:bodyPr/>
        <a:lstStyle/>
        <a:p>
          <a:endParaRPr lang="en-GB"/>
        </a:p>
      </dgm:t>
    </dgm:pt>
    <dgm:pt modelId="{5E0A470E-29D3-478E-A8D6-674BF5437534}" type="pres">
      <dgm:prSet presAssocID="{95A73685-F97D-4C33-BB09-32063143390A}" presName="arrow" presStyleLbl="node1" presStyleIdx="1" presStyleCnt="2">
        <dgm:presLayoutVars>
          <dgm:bulletEnabled val="1"/>
        </dgm:presLayoutVars>
      </dgm:prSet>
      <dgm:spPr/>
      <dgm:t>
        <a:bodyPr/>
        <a:lstStyle/>
        <a:p>
          <a:endParaRPr lang="en-GB"/>
        </a:p>
      </dgm:t>
    </dgm:pt>
  </dgm:ptLst>
  <dgm:cxnLst>
    <dgm:cxn modelId="{AC7F3C84-744D-4C79-AF1B-60268ACE756B}" srcId="{10940116-933D-4631-AE7C-0C6ACF652317}" destId="{95A73685-F97D-4C33-BB09-32063143390A}" srcOrd="1" destOrd="0" parTransId="{EC4087D4-8966-43B3-AFFD-20A6DA795A85}" sibTransId="{9CE76843-CE85-4837-B5C0-74CE3EBD6C63}"/>
    <dgm:cxn modelId="{554714A9-DB2C-4B66-BB04-EE255AB80F38}" type="presOf" srcId="{95A73685-F97D-4C33-BB09-32063143390A}" destId="{5E0A470E-29D3-478E-A8D6-674BF5437534}" srcOrd="0" destOrd="0" presId="urn:microsoft.com/office/officeart/2005/8/layout/arrow5"/>
    <dgm:cxn modelId="{BB72A0BD-9829-4193-A222-FB353CEF6B7A}" srcId="{10940116-933D-4631-AE7C-0C6ACF652317}" destId="{47955C1C-B578-4AA0-9C6A-D52CBECCF6EA}" srcOrd="0" destOrd="0" parTransId="{9F4907BC-6702-4374-8AC7-01C06AC44B44}" sibTransId="{2C44D82B-D6EE-4ACA-B368-54C673269E74}"/>
    <dgm:cxn modelId="{A54F37C5-3BB4-4287-B61F-CB5CB35111DB}" type="presOf" srcId="{10940116-933D-4631-AE7C-0C6ACF652317}" destId="{5F0033B6-ED22-45D9-9238-61FD7DACDDCE}" srcOrd="0" destOrd="0" presId="urn:microsoft.com/office/officeart/2005/8/layout/arrow5"/>
    <dgm:cxn modelId="{1CAC6C62-579D-4E5A-BF27-BEF06BC5BF33}" type="presOf" srcId="{47955C1C-B578-4AA0-9C6A-D52CBECCF6EA}" destId="{722D6054-4787-4BED-AAA4-0880E8DBAD2D}" srcOrd="0" destOrd="0" presId="urn:microsoft.com/office/officeart/2005/8/layout/arrow5"/>
    <dgm:cxn modelId="{996B020D-06B4-4F91-A85E-AAC0C3C217F9}" type="presParOf" srcId="{5F0033B6-ED22-45D9-9238-61FD7DACDDCE}" destId="{722D6054-4787-4BED-AAA4-0880E8DBAD2D}" srcOrd="0" destOrd="0" presId="urn:microsoft.com/office/officeart/2005/8/layout/arrow5"/>
    <dgm:cxn modelId="{6DEE2F02-2D80-43BB-96E2-61E03972EACF}" type="presParOf" srcId="{5F0033B6-ED22-45D9-9238-61FD7DACDDCE}" destId="{5E0A470E-29D3-478E-A8D6-674BF5437534}"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FA3B3B4-B3E4-4218-AD83-19578FC5B466}">
      <dsp:nvSpPr>
        <dsp:cNvPr id="0" name=""/>
        <dsp:cNvSpPr/>
      </dsp:nvSpPr>
      <dsp:spPr>
        <a:xfrm rot="5400000">
          <a:off x="-228010" y="229009"/>
          <a:ext cx="1520069" cy="1064048"/>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GB" sz="1500" kern="1200" dirty="0" smtClean="0"/>
            <a:t>Analysis &amp; Initiation</a:t>
          </a:r>
          <a:endParaRPr lang="en-GB" sz="1500" kern="1200" dirty="0"/>
        </a:p>
      </dsp:txBody>
      <dsp:txXfrm rot="5400000">
        <a:off x="-228010" y="229009"/>
        <a:ext cx="1520069" cy="1064048"/>
      </dsp:txXfrm>
    </dsp:sp>
    <dsp:sp modelId="{974C126C-BE51-47AA-BB43-75F79BA84260}">
      <dsp:nvSpPr>
        <dsp:cNvPr id="0" name=""/>
        <dsp:cNvSpPr/>
      </dsp:nvSpPr>
      <dsp:spPr>
        <a:xfrm rot="5400000">
          <a:off x="4152801" y="-3087754"/>
          <a:ext cx="988045" cy="7165551"/>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GB" sz="1100" kern="1200" dirty="0" smtClean="0"/>
            <a:t>Classifying the project under LEED categories and initiating the pre-assessment during the early stages of design.</a:t>
          </a:r>
          <a:endParaRPr lang="en-GB" sz="1100" kern="1200" dirty="0"/>
        </a:p>
        <a:p>
          <a:pPr marL="57150" lvl="1" indent="-57150" algn="l" defTabSz="488950">
            <a:lnSpc>
              <a:spcPct val="90000"/>
            </a:lnSpc>
            <a:spcBef>
              <a:spcPct val="0"/>
            </a:spcBef>
            <a:spcAft>
              <a:spcPct val="15000"/>
            </a:spcAft>
            <a:buChar char="••"/>
          </a:pPr>
          <a:r>
            <a:rPr lang="en-GB" sz="1100" kern="1200" dirty="0" smtClean="0"/>
            <a:t>Analysing the existing sustainable potentials for LEED rating and injecting potentials for ameliorating the current acquired rating, if possible.</a:t>
          </a:r>
          <a:endParaRPr lang="en-GB" sz="1100" kern="1200" dirty="0"/>
        </a:p>
        <a:p>
          <a:pPr marL="57150" lvl="1" indent="-57150" algn="l" defTabSz="488950">
            <a:lnSpc>
              <a:spcPct val="90000"/>
            </a:lnSpc>
            <a:spcBef>
              <a:spcPct val="0"/>
            </a:spcBef>
            <a:spcAft>
              <a:spcPct val="15000"/>
            </a:spcAft>
            <a:buChar char="••"/>
          </a:pPr>
          <a:r>
            <a:rPr lang="en-GB" sz="1100" kern="1200" dirty="0" smtClean="0"/>
            <a:t>Proposing target rating based on the initial situation analysis.</a:t>
          </a:r>
          <a:endParaRPr lang="en-GB" sz="1100" kern="1200" dirty="0"/>
        </a:p>
      </dsp:txBody>
      <dsp:txXfrm rot="5400000">
        <a:off x="4152801" y="-3087754"/>
        <a:ext cx="988045" cy="7165551"/>
      </dsp:txXfrm>
    </dsp:sp>
    <dsp:sp modelId="{C382F11E-18F5-4218-AA0E-AA5F11FDC60D}">
      <dsp:nvSpPr>
        <dsp:cNvPr id="0" name=""/>
        <dsp:cNvSpPr/>
      </dsp:nvSpPr>
      <dsp:spPr>
        <a:xfrm rot="5400000">
          <a:off x="-228010" y="1604958"/>
          <a:ext cx="1520069" cy="1064048"/>
        </a:xfrm>
        <a:prstGeom prst="chevron">
          <a:avLst/>
        </a:prstGeom>
        <a:solidFill>
          <a:schemeClr val="accent3">
            <a:hueOff val="3750088"/>
            <a:satOff val="-5627"/>
            <a:lumOff val="-915"/>
            <a:alphaOff val="0"/>
          </a:schemeClr>
        </a:solidFill>
        <a:ln w="25400" cap="flat" cmpd="sng" algn="ctr">
          <a:solidFill>
            <a:schemeClr val="accent3">
              <a:hueOff val="3750088"/>
              <a:satOff val="-5627"/>
              <a:lumOff val="-91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GB" sz="1500" kern="1200" dirty="0" smtClean="0"/>
            <a:t>Planning &amp; Execution</a:t>
          </a:r>
          <a:endParaRPr lang="en-GB" sz="1500" kern="1200" dirty="0"/>
        </a:p>
      </dsp:txBody>
      <dsp:txXfrm rot="5400000">
        <a:off x="-228010" y="1604958"/>
        <a:ext cx="1520069" cy="1064048"/>
      </dsp:txXfrm>
    </dsp:sp>
    <dsp:sp modelId="{E73D48F1-3515-44A0-B75F-3B84A0715285}">
      <dsp:nvSpPr>
        <dsp:cNvPr id="0" name=""/>
        <dsp:cNvSpPr/>
      </dsp:nvSpPr>
      <dsp:spPr>
        <a:xfrm rot="5400000">
          <a:off x="4152801" y="-1711805"/>
          <a:ext cx="988045" cy="7165551"/>
        </a:xfrm>
        <a:prstGeom prst="round2SameRect">
          <a:avLst/>
        </a:prstGeom>
        <a:solidFill>
          <a:schemeClr val="lt1">
            <a:alpha val="90000"/>
            <a:hueOff val="0"/>
            <a:satOff val="0"/>
            <a:lumOff val="0"/>
            <a:alphaOff val="0"/>
          </a:schemeClr>
        </a:solidFill>
        <a:ln w="25400" cap="flat" cmpd="sng" algn="ctr">
          <a:solidFill>
            <a:schemeClr val="accent3">
              <a:hueOff val="3750088"/>
              <a:satOff val="-5627"/>
              <a:lumOff val="-91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GB" sz="1100" kern="1200" dirty="0" smtClean="0"/>
            <a:t>Setting up strategies for achieving the target rating on behalf of our clients.</a:t>
          </a:r>
          <a:endParaRPr lang="en-GB" sz="1100" kern="1200" dirty="0"/>
        </a:p>
        <a:p>
          <a:pPr marL="57150" lvl="1" indent="-57150" algn="l" defTabSz="488950">
            <a:lnSpc>
              <a:spcPct val="90000"/>
            </a:lnSpc>
            <a:spcBef>
              <a:spcPct val="0"/>
            </a:spcBef>
            <a:spcAft>
              <a:spcPct val="15000"/>
            </a:spcAft>
            <a:buChar char="••"/>
          </a:pPr>
          <a:r>
            <a:rPr lang="en-GB" sz="1100" kern="1200" dirty="0" smtClean="0"/>
            <a:t>Providing elaborated lists of tasks and procedures required for achieving certain rating.</a:t>
          </a:r>
          <a:endParaRPr lang="en-GB" sz="1100" kern="1200" dirty="0"/>
        </a:p>
        <a:p>
          <a:pPr marL="57150" lvl="1" indent="-57150" algn="l" defTabSz="488950">
            <a:lnSpc>
              <a:spcPct val="90000"/>
            </a:lnSpc>
            <a:spcBef>
              <a:spcPct val="0"/>
            </a:spcBef>
            <a:spcAft>
              <a:spcPct val="15000"/>
            </a:spcAft>
            <a:buChar char="••"/>
          </a:pPr>
          <a:r>
            <a:rPr lang="en-GB" sz="1100" kern="1200" dirty="0" smtClean="0"/>
            <a:t>Collecting, evaluating and classifying the technical documents and evidence required for LEED assessment. </a:t>
          </a:r>
          <a:endParaRPr lang="en-GB" sz="1100" kern="1200" dirty="0"/>
        </a:p>
        <a:p>
          <a:pPr marL="57150" lvl="1" indent="-57150" algn="l" defTabSz="488950">
            <a:lnSpc>
              <a:spcPct val="90000"/>
            </a:lnSpc>
            <a:spcBef>
              <a:spcPct val="0"/>
            </a:spcBef>
            <a:spcAft>
              <a:spcPct val="15000"/>
            </a:spcAft>
            <a:buChar char="••"/>
          </a:pPr>
          <a:r>
            <a:rPr lang="en-GB" sz="1100" kern="1200" dirty="0" smtClean="0"/>
            <a:t>Organizing team meetings and seminars for briefing the teams involved in technicality and administration of projects.</a:t>
          </a:r>
          <a:endParaRPr lang="en-GB" sz="1100" kern="1200" dirty="0"/>
        </a:p>
      </dsp:txBody>
      <dsp:txXfrm rot="5400000">
        <a:off x="4152801" y="-1711805"/>
        <a:ext cx="988045" cy="7165551"/>
      </dsp:txXfrm>
    </dsp:sp>
    <dsp:sp modelId="{73142704-009C-46CD-812A-4ED1A092BC33}">
      <dsp:nvSpPr>
        <dsp:cNvPr id="0" name=""/>
        <dsp:cNvSpPr/>
      </dsp:nvSpPr>
      <dsp:spPr>
        <a:xfrm rot="5400000">
          <a:off x="-228010" y="2980906"/>
          <a:ext cx="1520069" cy="1064048"/>
        </a:xfrm>
        <a:prstGeom prst="chevron">
          <a:avLst/>
        </a:prstGeom>
        <a:solidFill>
          <a:schemeClr val="accent3">
            <a:hueOff val="7500176"/>
            <a:satOff val="-11253"/>
            <a:lumOff val="-1830"/>
            <a:alphaOff val="0"/>
          </a:schemeClr>
        </a:solidFill>
        <a:ln w="25400" cap="flat" cmpd="sng" algn="ctr">
          <a:solidFill>
            <a:schemeClr val="accent3">
              <a:hueOff val="7500176"/>
              <a:satOff val="-11253"/>
              <a:lumOff val="-183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GB" sz="1500" kern="1200" dirty="0" smtClean="0"/>
            <a:t>Mentoring &amp; Control</a:t>
          </a:r>
          <a:endParaRPr lang="en-GB" sz="1500" kern="1200" dirty="0"/>
        </a:p>
      </dsp:txBody>
      <dsp:txXfrm rot="5400000">
        <a:off x="-228010" y="2980906"/>
        <a:ext cx="1520069" cy="1064048"/>
      </dsp:txXfrm>
    </dsp:sp>
    <dsp:sp modelId="{36D80253-85A8-423A-96B4-B778214CDA06}">
      <dsp:nvSpPr>
        <dsp:cNvPr id="0" name=""/>
        <dsp:cNvSpPr/>
      </dsp:nvSpPr>
      <dsp:spPr>
        <a:xfrm rot="5400000">
          <a:off x="4152801" y="-335857"/>
          <a:ext cx="988045" cy="7165551"/>
        </a:xfrm>
        <a:prstGeom prst="round2SameRect">
          <a:avLst/>
        </a:prstGeom>
        <a:solidFill>
          <a:schemeClr val="lt1">
            <a:alpha val="90000"/>
            <a:hueOff val="0"/>
            <a:satOff val="0"/>
            <a:lumOff val="0"/>
            <a:alphaOff val="0"/>
          </a:schemeClr>
        </a:solidFill>
        <a:ln w="25400" cap="flat" cmpd="sng" algn="ctr">
          <a:solidFill>
            <a:schemeClr val="accent3">
              <a:hueOff val="7500176"/>
              <a:satOff val="-11253"/>
              <a:lumOff val="-18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GB" sz="1100" kern="1200" dirty="0" smtClean="0"/>
            <a:t>Verifying the proposed materials and procedures, along with their suppliers and providers in terms of eligibility, certification and sustainability based on </a:t>
          </a:r>
          <a:r>
            <a:rPr lang="en-GB" sz="1100" kern="1200" smtClean="0"/>
            <a:t>LEED requirements.</a:t>
          </a:r>
          <a:endParaRPr lang="en-GB" sz="1100" kern="1200" dirty="0"/>
        </a:p>
        <a:p>
          <a:pPr marL="57150" lvl="1" indent="-57150" algn="l" defTabSz="488950">
            <a:lnSpc>
              <a:spcPct val="90000"/>
            </a:lnSpc>
            <a:spcBef>
              <a:spcPct val="0"/>
            </a:spcBef>
            <a:spcAft>
              <a:spcPct val="15000"/>
            </a:spcAft>
            <a:buChar char="••"/>
          </a:pPr>
          <a:r>
            <a:rPr lang="en-GB" sz="1100" kern="1200" dirty="0" smtClean="0"/>
            <a:t>Making sure that the requirements necessary for achieving the target are being met timely and sound.    </a:t>
          </a:r>
          <a:endParaRPr lang="en-GB" sz="1100" kern="1200" dirty="0"/>
        </a:p>
        <a:p>
          <a:pPr marL="57150" lvl="1" indent="-57150" algn="l" defTabSz="488950">
            <a:lnSpc>
              <a:spcPct val="90000"/>
            </a:lnSpc>
            <a:spcBef>
              <a:spcPct val="0"/>
            </a:spcBef>
            <a:spcAft>
              <a:spcPct val="15000"/>
            </a:spcAft>
            <a:buChar char="••"/>
          </a:pPr>
          <a:r>
            <a:rPr lang="en-GB" sz="1100" kern="1200" dirty="0" smtClean="0"/>
            <a:t> Provision of frequent feedbacks and reports during different phases regarding project progress within LEED requirements.</a:t>
          </a:r>
          <a:endParaRPr lang="en-GB" sz="1100" kern="1200" dirty="0"/>
        </a:p>
      </dsp:txBody>
      <dsp:txXfrm rot="5400000">
        <a:off x="4152801" y="-335857"/>
        <a:ext cx="988045" cy="7165551"/>
      </dsp:txXfrm>
    </dsp:sp>
    <dsp:sp modelId="{423BF47A-0375-436B-8317-9823DAE81C4C}">
      <dsp:nvSpPr>
        <dsp:cNvPr id="0" name=""/>
        <dsp:cNvSpPr/>
      </dsp:nvSpPr>
      <dsp:spPr>
        <a:xfrm rot="5400000">
          <a:off x="-228010" y="4356854"/>
          <a:ext cx="1520069" cy="1064048"/>
        </a:xfrm>
        <a:prstGeom prst="chevron">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GB" sz="1500" kern="1200" dirty="0" smtClean="0"/>
            <a:t>Submission &amp; Closure</a:t>
          </a:r>
          <a:endParaRPr lang="en-GB" sz="1500" kern="1200" dirty="0"/>
        </a:p>
      </dsp:txBody>
      <dsp:txXfrm rot="5400000">
        <a:off x="-228010" y="4356854"/>
        <a:ext cx="1520069" cy="1064048"/>
      </dsp:txXfrm>
    </dsp:sp>
    <dsp:sp modelId="{8EAB6748-3F4E-4C11-9B9E-80953DC5C918}">
      <dsp:nvSpPr>
        <dsp:cNvPr id="0" name=""/>
        <dsp:cNvSpPr/>
      </dsp:nvSpPr>
      <dsp:spPr>
        <a:xfrm rot="5400000">
          <a:off x="4152801" y="1040091"/>
          <a:ext cx="988045" cy="7165551"/>
        </a:xfrm>
        <a:prstGeom prst="round2Same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GB" sz="1100" kern="1200" dirty="0" smtClean="0"/>
            <a:t>Advocating our clients for technical negotiations with LEED assessors.</a:t>
          </a:r>
          <a:endParaRPr lang="en-GB" sz="1100" kern="1200" dirty="0"/>
        </a:p>
        <a:p>
          <a:pPr marL="57150" lvl="1" indent="-57150" algn="l" defTabSz="488950">
            <a:lnSpc>
              <a:spcPct val="90000"/>
            </a:lnSpc>
            <a:spcBef>
              <a:spcPct val="0"/>
            </a:spcBef>
            <a:spcAft>
              <a:spcPct val="15000"/>
            </a:spcAft>
            <a:buChar char="••"/>
          </a:pPr>
          <a:r>
            <a:rPr lang="en-GB" sz="1100" kern="1200" dirty="0" smtClean="0"/>
            <a:t>Liaising with LEED assessor for submitting the required supporting documents, materials and evidences to be submitted.</a:t>
          </a:r>
          <a:endParaRPr lang="en-GB" sz="1100" kern="1200" dirty="0"/>
        </a:p>
        <a:p>
          <a:pPr marL="57150" lvl="1" indent="-57150" algn="l" defTabSz="488950">
            <a:lnSpc>
              <a:spcPct val="90000"/>
            </a:lnSpc>
            <a:spcBef>
              <a:spcPct val="0"/>
            </a:spcBef>
            <a:spcAft>
              <a:spcPct val="15000"/>
            </a:spcAft>
            <a:buChar char="••"/>
          </a:pPr>
          <a:r>
            <a:rPr lang="en-GB" sz="1100" kern="1200" dirty="0" smtClean="0"/>
            <a:t>Assessing  the building during its life cycle on a regular basis and making sure that the LEED requirements are met.</a:t>
          </a:r>
          <a:endParaRPr lang="en-GB" sz="1100" kern="1200" dirty="0"/>
        </a:p>
        <a:p>
          <a:pPr marL="57150" lvl="1" indent="-57150" algn="l" defTabSz="488950">
            <a:lnSpc>
              <a:spcPct val="90000"/>
            </a:lnSpc>
            <a:spcBef>
              <a:spcPct val="0"/>
            </a:spcBef>
            <a:spcAft>
              <a:spcPct val="15000"/>
            </a:spcAft>
            <a:buChar char="••"/>
          </a:pPr>
          <a:r>
            <a:rPr lang="en-GB" sz="1100" kern="1200" dirty="0" smtClean="0"/>
            <a:t>Providing seminars for building users to brief them regarding green utilization of the building and its services.</a:t>
          </a:r>
          <a:endParaRPr lang="en-GB" sz="1100" kern="1200" dirty="0"/>
        </a:p>
      </dsp:txBody>
      <dsp:txXfrm rot="5400000">
        <a:off x="4152801" y="1040091"/>
        <a:ext cx="988045" cy="716555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A8C31B9-4739-4CD2-8890-7FAE05153847}">
      <dsp:nvSpPr>
        <dsp:cNvPr id="0" name=""/>
        <dsp:cNvSpPr/>
      </dsp:nvSpPr>
      <dsp:spPr>
        <a:xfrm>
          <a:off x="2509069" y="590513"/>
          <a:ext cx="3931540" cy="3931540"/>
        </a:xfrm>
        <a:prstGeom prst="blockArc">
          <a:avLst>
            <a:gd name="adj1" fmla="val 10800000"/>
            <a:gd name="adj2" fmla="val 16200000"/>
            <a:gd name="adj3" fmla="val 4644"/>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2E8476-052C-4A8B-A8EA-275B09494554}">
      <dsp:nvSpPr>
        <dsp:cNvPr id="0" name=""/>
        <dsp:cNvSpPr/>
      </dsp:nvSpPr>
      <dsp:spPr>
        <a:xfrm>
          <a:off x="2509069" y="590513"/>
          <a:ext cx="3931540" cy="3931540"/>
        </a:xfrm>
        <a:prstGeom prst="blockArc">
          <a:avLst>
            <a:gd name="adj1" fmla="val 5400000"/>
            <a:gd name="adj2" fmla="val 10800000"/>
            <a:gd name="adj3" fmla="val 4644"/>
          </a:avLst>
        </a:prstGeom>
        <a:solidFill>
          <a:schemeClr val="accent4">
            <a:hueOff val="-2976513"/>
            <a:satOff val="17933"/>
            <a:lumOff val="143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DC4EEF-06FD-4FE8-BA4F-6BC6AE765738}">
      <dsp:nvSpPr>
        <dsp:cNvPr id="0" name=""/>
        <dsp:cNvSpPr/>
      </dsp:nvSpPr>
      <dsp:spPr>
        <a:xfrm>
          <a:off x="2509069" y="590513"/>
          <a:ext cx="3931540" cy="3931540"/>
        </a:xfrm>
        <a:prstGeom prst="blockArc">
          <a:avLst>
            <a:gd name="adj1" fmla="val 0"/>
            <a:gd name="adj2" fmla="val 5400000"/>
            <a:gd name="adj3" fmla="val 4644"/>
          </a:avLst>
        </a:prstGeom>
        <a:solidFill>
          <a:schemeClr val="accent4">
            <a:hueOff val="-1488257"/>
            <a:satOff val="8966"/>
            <a:lumOff val="71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32360F6-AF7F-4BBB-B8DC-550BD0AAED11}">
      <dsp:nvSpPr>
        <dsp:cNvPr id="0" name=""/>
        <dsp:cNvSpPr/>
      </dsp:nvSpPr>
      <dsp:spPr>
        <a:xfrm>
          <a:off x="2509069" y="590513"/>
          <a:ext cx="3931540" cy="3931540"/>
        </a:xfrm>
        <a:prstGeom prst="blockArc">
          <a:avLst>
            <a:gd name="adj1" fmla="val 16200000"/>
            <a:gd name="adj2" fmla="val 0"/>
            <a:gd name="adj3" fmla="val 4644"/>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EF4C74-EC0F-4DBD-AEE6-8FE892C29047}">
      <dsp:nvSpPr>
        <dsp:cNvPr id="0" name=""/>
        <dsp:cNvSpPr/>
      </dsp:nvSpPr>
      <dsp:spPr>
        <a:xfrm>
          <a:off x="3569165" y="1650609"/>
          <a:ext cx="1811348" cy="1811348"/>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b="0" i="0" kern="1200" dirty="0" smtClean="0"/>
            <a:t>Environmental </a:t>
          </a:r>
          <a:r>
            <a:rPr lang="en-GB" sz="1600" b="0" i="0" kern="1200" dirty="0" smtClean="0"/>
            <a:t>Assessment Methods</a:t>
          </a:r>
          <a:endParaRPr lang="en-GB" sz="1600" kern="1200" dirty="0"/>
        </a:p>
      </dsp:txBody>
      <dsp:txXfrm>
        <a:off x="3569165" y="1650609"/>
        <a:ext cx="1811348" cy="1811348"/>
      </dsp:txXfrm>
    </dsp:sp>
    <dsp:sp modelId="{93356AC4-D6C9-4534-B991-8A0FB806416B}">
      <dsp:nvSpPr>
        <dsp:cNvPr id="0" name=""/>
        <dsp:cNvSpPr/>
      </dsp:nvSpPr>
      <dsp:spPr>
        <a:xfrm>
          <a:off x="3840867" y="2187"/>
          <a:ext cx="1267944" cy="1267944"/>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GB" sz="1500" b="0" i="0" kern="1200" dirty="0" smtClean="0"/>
            <a:t>LEED (United States)</a:t>
          </a:r>
          <a:endParaRPr lang="en-GB" sz="1500" kern="1200" dirty="0"/>
        </a:p>
      </dsp:txBody>
      <dsp:txXfrm>
        <a:off x="3840867" y="2187"/>
        <a:ext cx="1267944" cy="1267944"/>
      </dsp:txXfrm>
    </dsp:sp>
    <dsp:sp modelId="{ABDC7482-D3F8-47BE-98A0-7685AA78D7E2}">
      <dsp:nvSpPr>
        <dsp:cNvPr id="0" name=""/>
        <dsp:cNvSpPr/>
      </dsp:nvSpPr>
      <dsp:spPr>
        <a:xfrm>
          <a:off x="5760992" y="1922311"/>
          <a:ext cx="1267944" cy="1267944"/>
        </a:xfrm>
        <a:prstGeom prst="ellipse">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GB" sz="1500" b="0" i="0" kern="1200" dirty="0" smtClean="0"/>
            <a:t>BREEAM (United Kingdom)</a:t>
          </a:r>
          <a:endParaRPr lang="en-GB" sz="1500" kern="1200" dirty="0"/>
        </a:p>
      </dsp:txBody>
      <dsp:txXfrm>
        <a:off x="5760992" y="1922311"/>
        <a:ext cx="1267944" cy="1267944"/>
      </dsp:txXfrm>
    </dsp:sp>
    <dsp:sp modelId="{6A926515-12C6-409C-B3E5-5085443BD471}">
      <dsp:nvSpPr>
        <dsp:cNvPr id="0" name=""/>
        <dsp:cNvSpPr/>
      </dsp:nvSpPr>
      <dsp:spPr>
        <a:xfrm>
          <a:off x="3840867" y="3842436"/>
          <a:ext cx="1267944" cy="1267944"/>
        </a:xfrm>
        <a:prstGeom prst="ellipse">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GB" sz="1500" b="0" i="0" kern="1200" dirty="0" err="1" smtClean="0"/>
            <a:t>Greenstar</a:t>
          </a:r>
          <a:r>
            <a:rPr lang="en-GB" sz="1500" b="0" i="0" kern="1200" dirty="0" smtClean="0"/>
            <a:t> (Australia)</a:t>
          </a:r>
          <a:endParaRPr lang="en-GB" sz="1500" kern="1200" dirty="0"/>
        </a:p>
      </dsp:txBody>
      <dsp:txXfrm>
        <a:off x="3840867" y="3842436"/>
        <a:ext cx="1267944" cy="1267944"/>
      </dsp:txXfrm>
    </dsp:sp>
    <dsp:sp modelId="{A13255C7-905A-4C88-9720-415FD506A2D2}">
      <dsp:nvSpPr>
        <dsp:cNvPr id="0" name=""/>
        <dsp:cNvSpPr/>
      </dsp:nvSpPr>
      <dsp:spPr>
        <a:xfrm>
          <a:off x="1920743" y="1922311"/>
          <a:ext cx="1267944" cy="1267944"/>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GB" sz="1500" b="0" i="0" kern="1200" dirty="0" smtClean="0"/>
            <a:t>CASBEE (Japan)</a:t>
          </a:r>
          <a:endParaRPr lang="en-GB" sz="1500" kern="1200" dirty="0"/>
        </a:p>
      </dsp:txBody>
      <dsp:txXfrm>
        <a:off x="1920743" y="1922311"/>
        <a:ext cx="1267944" cy="126794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2D6054-4787-4BED-AAA4-0880E8DBAD2D}">
      <dsp:nvSpPr>
        <dsp:cNvPr id="0" name=""/>
        <dsp:cNvSpPr/>
      </dsp:nvSpPr>
      <dsp:spPr>
        <a:xfrm rot="16200000">
          <a:off x="1621" y="685101"/>
          <a:ext cx="3614124" cy="3614124"/>
        </a:xfrm>
        <a:prstGeom prst="down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0" i="0" kern="1200" dirty="0" smtClean="0"/>
            <a:t>BREEAM has trained assessors who assess the evidence against the credit criteria and report it to the BRE, who validate the assessment and issue the certificate.</a:t>
          </a:r>
          <a:endParaRPr lang="en-GB" sz="1400" kern="1200" dirty="0"/>
        </a:p>
      </dsp:txBody>
      <dsp:txXfrm rot="16200000">
        <a:off x="1621" y="685101"/>
        <a:ext cx="3614124" cy="3614124"/>
      </dsp:txXfrm>
    </dsp:sp>
    <dsp:sp modelId="{5E0A470E-29D3-478E-A8D6-674BF5437534}">
      <dsp:nvSpPr>
        <dsp:cNvPr id="0" name=""/>
        <dsp:cNvSpPr/>
      </dsp:nvSpPr>
      <dsp:spPr>
        <a:xfrm rot="5400000">
          <a:off x="3860745" y="685101"/>
          <a:ext cx="3614124" cy="3614124"/>
        </a:xfrm>
        <a:prstGeom prst="downArrow">
          <a:avLst>
            <a:gd name="adj1" fmla="val 50000"/>
            <a:gd name="adj2" fmla="val 35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0" i="0" kern="1200" dirty="0" smtClean="0"/>
            <a:t>LEED does not require training, there is a credit available if an accredited professional (AP) is used. The role of the AP is to help gather the evidence and advise the client. The evidence is then submitted to the US-GBC which does the assessment and issues the certificate.</a:t>
          </a:r>
          <a:endParaRPr lang="en-GB" sz="1400" kern="1200" dirty="0"/>
        </a:p>
      </dsp:txBody>
      <dsp:txXfrm rot="5400000">
        <a:off x="3860745" y="685101"/>
        <a:ext cx="3614124" cy="361412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1E7DA7-059C-4615-8F46-6834F0BB9EA3}" type="datetimeFigureOut">
              <a:rPr lang="en-GB" smtClean="0"/>
              <a:pPr/>
              <a:t>25/02/2014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13E507-C0EF-432E-97DD-3EA91D806B1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E7DA7-059C-4615-8F46-6834F0BB9EA3}" type="datetimeFigureOut">
              <a:rPr lang="en-GB" smtClean="0"/>
              <a:pPr/>
              <a:t>25/02/2014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3E507-C0EF-432E-97DD-3EA91D806B1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476250"/>
          <a:ext cx="8229600" cy="5649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107504" y="836712"/>
          <a:ext cx="8949680"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767916" y="1397000"/>
          <a:ext cx="7476492"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6"/>
          <p:cNvSpPr>
            <a:spLocks noGrp="1"/>
          </p:cNvSpPr>
          <p:nvPr>
            <p:ph type="title"/>
          </p:nvPr>
        </p:nvSpPr>
        <p:spPr/>
        <p:txBody>
          <a:bodyPr/>
          <a:lstStyle/>
          <a:p>
            <a:r>
              <a:rPr lang="en-GB" dirty="0" smtClean="0"/>
              <a:t>Certification Process</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20688"/>
            <a:ext cx="8229600" cy="5505475"/>
          </a:xfrm>
        </p:spPr>
        <p:txBody>
          <a:bodyPr/>
          <a:lstStyle/>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351</Words>
  <Application>Microsoft Office PowerPoint</Application>
  <PresentationFormat>On-screen Show (4:3)</PresentationFormat>
  <Paragraphs>26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Certification Process</vt:lpstr>
      <vt:lpstr>Slide 4</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Intern</dc:creator>
  <cp:lastModifiedBy>Intern</cp:lastModifiedBy>
  <cp:revision>21</cp:revision>
  <dcterms:created xsi:type="dcterms:W3CDTF">2014-02-21T10:05:05Z</dcterms:created>
  <dcterms:modified xsi:type="dcterms:W3CDTF">2014-02-25T15:13:57Z</dcterms:modified>
</cp:coreProperties>
</file>